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16"/>
  </p:notesMasterIdLst>
  <p:handoutMasterIdLst>
    <p:handoutMasterId r:id="rId17"/>
  </p:handoutMasterIdLst>
  <p:sldIdLst>
    <p:sldId id="277" r:id="rId6"/>
    <p:sldId id="272" r:id="rId7"/>
    <p:sldId id="280" r:id="rId8"/>
    <p:sldId id="267" r:id="rId9"/>
    <p:sldId id="278" r:id="rId10"/>
    <p:sldId id="268" r:id="rId11"/>
    <p:sldId id="273" r:id="rId12"/>
    <p:sldId id="274" r:id="rId13"/>
    <p:sldId id="275" r:id="rId14"/>
    <p:sldId id="276" r:id="rId1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3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E23"/>
    <a:srgbClr val="C0E399"/>
    <a:srgbClr val="223B74"/>
    <a:srgbClr val="223A74"/>
    <a:srgbClr val="595959"/>
    <a:srgbClr val="0C0B0C"/>
    <a:srgbClr val="77D5DF"/>
    <a:srgbClr val="8F39A5"/>
    <a:srgbClr val="D963FF"/>
    <a:srgbClr val="E60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63F487-293E-6E00-EBC6-97D0CF0E6525}" v="10" dt="2024-08-29T13:03:21.0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01"/>
    <p:restoredTop sz="96386" autoAdjust="0"/>
  </p:normalViewPr>
  <p:slideViewPr>
    <p:cSldViewPr snapToGrid="0" snapToObjects="1" showGuides="1">
      <p:cViewPr varScale="1">
        <p:scale>
          <a:sx n="121" d="100"/>
          <a:sy n="121" d="100"/>
        </p:scale>
        <p:origin x="452" y="76"/>
      </p:cViewPr>
      <p:guideLst>
        <p:guide orient="horz" pos="1620"/>
        <p:guide pos="34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0" d="100"/>
          <a:sy n="110" d="100"/>
        </p:scale>
        <p:origin x="169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CE3F66-2CA3-3140-86CE-1847B84A5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1F0333-99E9-4944-907D-89DFB9C272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518384-0854-3A4F-9D4B-CAAF8BD298B6}" type="datetimeFigureOut">
              <a:rPr lang="en-US" smtClean="0"/>
              <a:t>9/3/2024</a:t>
            </a:fld>
            <a:endParaRPr lang="en-US"/>
          </a:p>
        </p:txBody>
      </p:sp>
      <p:sp>
        <p:nvSpPr>
          <p:cNvPr id="4" name="Footer Placeholder 3">
            <a:extLst>
              <a:ext uri="{FF2B5EF4-FFF2-40B4-BE49-F238E27FC236}">
                <a16:creationId xmlns:a16="http://schemas.microsoft.com/office/drawing/2014/main" id="{12FF5E8B-B404-0043-B026-35337FB3A6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D864AF-96D6-EE42-8E2A-B32CD8F8C1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02D16C-ABCE-D149-B702-FEB784A78C31}" type="slidenum">
              <a:rPr lang="en-US" smtClean="0"/>
              <a:t>‹#›</a:t>
            </a:fld>
            <a:endParaRPr lang="en-US"/>
          </a:p>
        </p:txBody>
      </p:sp>
    </p:spTree>
    <p:extLst>
      <p:ext uri="{BB962C8B-B14F-4D97-AF65-F5344CB8AC3E}">
        <p14:creationId xmlns:p14="http://schemas.microsoft.com/office/powerpoint/2010/main" val="4285047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9F635-1884-C34D-81D7-8452089704B0}"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EB52B-0383-BC4A-A9EF-681EE26ED9D8}" type="slidenum">
              <a:rPr lang="en-US" smtClean="0"/>
              <a:t>‹#›</a:t>
            </a:fld>
            <a:endParaRPr lang="en-US"/>
          </a:p>
        </p:txBody>
      </p:sp>
    </p:spTree>
    <p:extLst>
      <p:ext uri="{BB962C8B-B14F-4D97-AF65-F5344CB8AC3E}">
        <p14:creationId xmlns:p14="http://schemas.microsoft.com/office/powerpoint/2010/main" val="347260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2</a:t>
            </a:fld>
            <a:endParaRPr lang="en-US"/>
          </a:p>
        </p:txBody>
      </p:sp>
    </p:spTree>
    <p:extLst>
      <p:ext uri="{BB962C8B-B14F-4D97-AF65-F5344CB8AC3E}">
        <p14:creationId xmlns:p14="http://schemas.microsoft.com/office/powerpoint/2010/main" val="34419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EB52B-0383-BC4A-A9EF-681EE26ED9D8}" type="slidenum">
              <a:rPr lang="en-US" smtClean="0"/>
              <a:t>3</a:t>
            </a:fld>
            <a:endParaRPr lang="en-US"/>
          </a:p>
        </p:txBody>
      </p:sp>
    </p:spTree>
    <p:extLst>
      <p:ext uri="{BB962C8B-B14F-4D97-AF65-F5344CB8AC3E}">
        <p14:creationId xmlns:p14="http://schemas.microsoft.com/office/powerpoint/2010/main" val="2973026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EB52B-0383-BC4A-A9EF-681EE26ED9D8}" type="slidenum">
              <a:rPr lang="en-US" smtClean="0"/>
              <a:t>4</a:t>
            </a:fld>
            <a:endParaRPr lang="en-US"/>
          </a:p>
        </p:txBody>
      </p:sp>
    </p:spTree>
    <p:extLst>
      <p:ext uri="{BB962C8B-B14F-4D97-AF65-F5344CB8AC3E}">
        <p14:creationId xmlns:p14="http://schemas.microsoft.com/office/powerpoint/2010/main" val="1937675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EB52B-0383-BC4A-A9EF-681EE26ED9D8}" type="slidenum">
              <a:rPr lang="en-US" smtClean="0"/>
              <a:t>5</a:t>
            </a:fld>
            <a:endParaRPr lang="en-US"/>
          </a:p>
        </p:txBody>
      </p:sp>
    </p:spTree>
    <p:extLst>
      <p:ext uri="{BB962C8B-B14F-4D97-AF65-F5344CB8AC3E}">
        <p14:creationId xmlns:p14="http://schemas.microsoft.com/office/powerpoint/2010/main" val="1061079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6</a:t>
            </a:fld>
            <a:endParaRPr lang="en-US"/>
          </a:p>
        </p:txBody>
      </p:sp>
    </p:spTree>
    <p:extLst>
      <p:ext uri="{BB962C8B-B14F-4D97-AF65-F5344CB8AC3E}">
        <p14:creationId xmlns:p14="http://schemas.microsoft.com/office/powerpoint/2010/main" val="355654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7</a:t>
            </a:fld>
            <a:endParaRPr lang="en-US"/>
          </a:p>
        </p:txBody>
      </p:sp>
    </p:spTree>
    <p:extLst>
      <p:ext uri="{BB962C8B-B14F-4D97-AF65-F5344CB8AC3E}">
        <p14:creationId xmlns:p14="http://schemas.microsoft.com/office/powerpoint/2010/main" val="3994905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8</a:t>
            </a:fld>
            <a:endParaRPr lang="en-US"/>
          </a:p>
        </p:txBody>
      </p:sp>
    </p:spTree>
    <p:extLst>
      <p:ext uri="{BB962C8B-B14F-4D97-AF65-F5344CB8AC3E}">
        <p14:creationId xmlns:p14="http://schemas.microsoft.com/office/powerpoint/2010/main" val="196552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9</a:t>
            </a:fld>
            <a:endParaRPr lang="en-US"/>
          </a:p>
        </p:txBody>
      </p:sp>
    </p:spTree>
    <p:extLst>
      <p:ext uri="{BB962C8B-B14F-4D97-AF65-F5344CB8AC3E}">
        <p14:creationId xmlns:p14="http://schemas.microsoft.com/office/powerpoint/2010/main" val="689795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10</a:t>
            </a:fld>
            <a:endParaRPr lang="en-US"/>
          </a:p>
        </p:txBody>
      </p:sp>
    </p:spTree>
    <p:extLst>
      <p:ext uri="{BB962C8B-B14F-4D97-AF65-F5344CB8AC3E}">
        <p14:creationId xmlns:p14="http://schemas.microsoft.com/office/powerpoint/2010/main" val="1664937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91517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43945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5315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203B-5480-864C-A3CE-7AE2014E53C9}"/>
              </a:ext>
            </a:extLst>
          </p:cNvPr>
          <p:cNvSpPr>
            <a:spLocks noGrp="1"/>
          </p:cNvSpPr>
          <p:nvPr>
            <p:ph type="ctrTitle"/>
          </p:nvPr>
        </p:nvSpPr>
        <p:spPr>
          <a:xfrm>
            <a:off x="1143000" y="841375"/>
            <a:ext cx="6858000" cy="17907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3A2AB89-8392-434B-83FC-B86E41DEF33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4548731-0D2E-1547-8E33-4F8997B305A3}"/>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5" name="Footer Placeholder 4">
            <a:extLst>
              <a:ext uri="{FF2B5EF4-FFF2-40B4-BE49-F238E27FC236}">
                <a16:creationId xmlns:a16="http://schemas.microsoft.com/office/drawing/2014/main" id="{1C9A38BA-B5CC-5845-A832-54D5F8D20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17DEE-AD04-3A45-86B9-80A50422C38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233342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DA-4C12-F24A-A6E6-5C8B03FDAE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CE314A-3BB5-FA4C-9A2F-8059653B9D7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D2302F-F7C4-5D4A-9C25-1B885E630B78}"/>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5" name="Footer Placeholder 4">
            <a:extLst>
              <a:ext uri="{FF2B5EF4-FFF2-40B4-BE49-F238E27FC236}">
                <a16:creationId xmlns:a16="http://schemas.microsoft.com/office/drawing/2014/main" id="{D1DDDEA2-BD58-3740-976A-3A47C148B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35FFC-A5AC-7249-BB47-1D2F6EA1E8C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154224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87E8-426C-1E4A-81C3-744C066D57FD}"/>
              </a:ext>
            </a:extLst>
          </p:cNvPr>
          <p:cNvSpPr>
            <a:spLocks noGrp="1"/>
          </p:cNvSpPr>
          <p:nvPr>
            <p:ph type="title"/>
          </p:nvPr>
        </p:nvSpPr>
        <p:spPr>
          <a:xfrm>
            <a:off x="623888" y="1282700"/>
            <a:ext cx="7886700" cy="21399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A0CC066-7B59-704A-998B-67B3A18EBEA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82E5C73-05FA-E742-8ED3-566204BD8974}"/>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5" name="Footer Placeholder 4">
            <a:extLst>
              <a:ext uri="{FF2B5EF4-FFF2-40B4-BE49-F238E27FC236}">
                <a16:creationId xmlns:a16="http://schemas.microsoft.com/office/drawing/2014/main" id="{B64CD42F-CDC6-E64A-AE4D-E95428A3A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19F-4651-5349-9E6C-A482647D518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244915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F10F-88A2-194A-98D8-44C4D4D029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BF02A6-4667-4542-B3B4-42D26573EEA0}"/>
              </a:ext>
            </a:extLst>
          </p:cNvPr>
          <p:cNvSpPr>
            <a:spLocks noGrp="1"/>
          </p:cNvSpPr>
          <p:nvPr>
            <p:ph sz="half" idx="1"/>
          </p:nvPr>
        </p:nvSpPr>
        <p:spPr>
          <a:xfrm>
            <a:off x="62865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A4CEAF-9B39-4F46-8438-E981DE09A959}"/>
              </a:ext>
            </a:extLst>
          </p:cNvPr>
          <p:cNvSpPr>
            <a:spLocks noGrp="1"/>
          </p:cNvSpPr>
          <p:nvPr>
            <p:ph sz="half" idx="2"/>
          </p:nvPr>
        </p:nvSpPr>
        <p:spPr>
          <a:xfrm>
            <a:off x="464820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A47D545-6C97-C341-ACAD-547C1AF4ECCE}"/>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6" name="Footer Placeholder 5">
            <a:extLst>
              <a:ext uri="{FF2B5EF4-FFF2-40B4-BE49-F238E27FC236}">
                <a16:creationId xmlns:a16="http://schemas.microsoft.com/office/drawing/2014/main" id="{3B179577-2903-6948-B574-35A5EBA11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A1FF3-95AE-5A4B-BDBF-1F5D418F669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891110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548B-2B67-A048-A949-9DEA22981BD9}"/>
              </a:ext>
            </a:extLst>
          </p:cNvPr>
          <p:cNvSpPr>
            <a:spLocks noGrp="1"/>
          </p:cNvSpPr>
          <p:nvPr>
            <p:ph type="title"/>
          </p:nvPr>
        </p:nvSpPr>
        <p:spPr>
          <a:xfrm>
            <a:off x="630238" y="274638"/>
            <a:ext cx="7886700" cy="99377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4F5C67-EADA-6E4E-B4A0-3D57B5164E6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8A5B5-11AA-1D47-9F45-A2C13BC79D5A}"/>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1644EE-58A4-A949-8D6F-29A3DFEDA0A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22DA3A8-57C6-8744-B46F-E83245F3392B}"/>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8050D9C-DDEA-8442-B21C-4DA44C0F083E}"/>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8" name="Footer Placeholder 7">
            <a:extLst>
              <a:ext uri="{FF2B5EF4-FFF2-40B4-BE49-F238E27FC236}">
                <a16:creationId xmlns:a16="http://schemas.microsoft.com/office/drawing/2014/main" id="{205124AE-B566-134D-9B29-8C5D05F73C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9B7207-5AF9-344D-9C76-982F6EBA7E6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411061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590E-AAC3-A040-907C-434178C8555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981BB3-AF6A-084B-AD1B-175511E1974E}"/>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4" name="Footer Placeholder 3">
            <a:extLst>
              <a:ext uri="{FF2B5EF4-FFF2-40B4-BE49-F238E27FC236}">
                <a16:creationId xmlns:a16="http://schemas.microsoft.com/office/drawing/2014/main" id="{AF67D123-6766-2744-BCB3-191E1A1C67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D919F-8118-E743-A1EE-D8A23DE418CF}"/>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37084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CB2F5-8EC6-E540-9DFB-F2665F1F3A7A}"/>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3" name="Footer Placeholder 2">
            <a:extLst>
              <a:ext uri="{FF2B5EF4-FFF2-40B4-BE49-F238E27FC236}">
                <a16:creationId xmlns:a16="http://schemas.microsoft.com/office/drawing/2014/main" id="{6773D7E9-412D-9245-BD14-90C0ECBC6B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E76F2-7ECA-954A-9950-3D4ECD07CC97}"/>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075581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21D0-DF26-704F-B7A2-4FBEC712C4BE}"/>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0A55C9D-4E15-DF43-89AB-3A8483BBE11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B1A54B3-B58B-364E-BA21-274A724C3CF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AAA9D4-FBC3-5D41-8311-2DFFECB02FCC}"/>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6" name="Footer Placeholder 5">
            <a:extLst>
              <a:ext uri="{FF2B5EF4-FFF2-40B4-BE49-F238E27FC236}">
                <a16:creationId xmlns:a16="http://schemas.microsoft.com/office/drawing/2014/main" id="{63322850-1752-F14E-BADA-57C11C9F6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84CD4-D99E-284C-82CD-E088D60AA6A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102973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784F-02BC-EE4F-8162-87F2D39C783C}"/>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0F1496B-D381-8E4D-835A-924285AFBC6C}"/>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220927-47DC-C94E-9B56-C8EED6E29C3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8DBD4B-DC99-DC4B-8298-93D82BF3B6B2}"/>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6" name="Footer Placeholder 5">
            <a:extLst>
              <a:ext uri="{FF2B5EF4-FFF2-40B4-BE49-F238E27FC236}">
                <a16:creationId xmlns:a16="http://schemas.microsoft.com/office/drawing/2014/main" id="{F2A6E088-2166-E64C-A437-EAC9F2CA4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87F9A-029E-AC4C-A8E9-9ACD7B0A5D26}"/>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752959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21625-DB89-DC4E-9A09-62689E9C072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6EE6E8-A36C-6C48-B6A8-1F159923EA5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8A629A-472F-4E49-93D2-6848D57838A8}"/>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5" name="Footer Placeholder 4">
            <a:extLst>
              <a:ext uri="{FF2B5EF4-FFF2-40B4-BE49-F238E27FC236}">
                <a16:creationId xmlns:a16="http://schemas.microsoft.com/office/drawing/2014/main" id="{EED98286-1B9A-2042-8073-B1C5431EE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49AEA-0D55-AC4D-A388-606FBBA9DFD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628560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558227-14BC-CA45-B49A-5B0B77CAB21C}"/>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C77954-E698-DD43-ABC4-F691D85F8CFC}"/>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9B0DCB-F6CF-934C-8C76-9EF452C59087}"/>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5" name="Footer Placeholder 4">
            <a:extLst>
              <a:ext uri="{FF2B5EF4-FFF2-40B4-BE49-F238E27FC236}">
                <a16:creationId xmlns:a16="http://schemas.microsoft.com/office/drawing/2014/main" id="{A30A02D4-B15A-004A-834C-EA7A70459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E0D79-5E70-5E4C-8504-EF3E2031760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4164769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E2A35-A712-8F41-BA65-7BFDA176B9E8}"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59007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9E2A35-A712-8F41-BA65-7BFDA176B9E8}"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9E2A35-A712-8F41-BA65-7BFDA176B9E8}" type="datetimeFigureOut">
              <a:rPr lang="en-US" smtClean="0"/>
              <a:t>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64034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9E2A35-A712-8F41-BA65-7BFDA176B9E8}" type="datetimeFigureOut">
              <a:rPr lang="en-US" smtClean="0"/>
              <a:t>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E2A35-A712-8F41-BA65-7BFDA176B9E8}" type="datetimeFigureOut">
              <a:rPr lang="en-US" smtClean="0"/>
              <a:t>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64619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23155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9E2A35-A712-8F41-BA65-7BFDA176B9E8}" type="datetimeFigureOut">
              <a:rPr lang="en-US" smtClean="0"/>
              <a:t>9/3/2024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31BB696-E16E-FB48-88AF-D016DA62E4D6}" type="slidenum">
              <a:rPr lang="en-US" smtClean="0"/>
              <a:t>‹#›</a:t>
            </a:fld>
            <a:endParaRPr lang="en-US"/>
          </a:p>
        </p:txBody>
      </p:sp>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81DA3C-FD68-7549-BFF0-A73671E99E5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1E40F5-80BB-4843-8E92-B8CF771C610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A75469-8530-8243-B058-4C06A9FAC59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2897745-E3F3-E84B-9382-4E52C9C41371}" type="datetimeFigureOut">
              <a:rPr lang="en-US" smtClean="0"/>
              <a:t>9/3/2024</a:t>
            </a:fld>
            <a:endParaRPr lang="en-US"/>
          </a:p>
        </p:txBody>
      </p:sp>
      <p:sp>
        <p:nvSpPr>
          <p:cNvPr id="5" name="Footer Placeholder 4">
            <a:extLst>
              <a:ext uri="{FF2B5EF4-FFF2-40B4-BE49-F238E27FC236}">
                <a16:creationId xmlns:a16="http://schemas.microsoft.com/office/drawing/2014/main" id="{E1B58FFC-10F7-CF48-BA91-7DC4A8AA643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AD8333-A0D2-6D4F-B1AC-3A77A0A2D2B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D49FA1D-3C6F-EB4A-8280-1795CE2650C0}" type="slidenum">
              <a:rPr lang="en-US" smtClean="0"/>
              <a:t>‹#›</a:t>
            </a:fld>
            <a:endParaRPr lang="en-US"/>
          </a:p>
        </p:txBody>
      </p:sp>
    </p:spTree>
    <p:extLst>
      <p:ext uri="{BB962C8B-B14F-4D97-AF65-F5344CB8AC3E}">
        <p14:creationId xmlns:p14="http://schemas.microsoft.com/office/powerpoint/2010/main" val="2030905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E2F8378-5F06-84D8-E328-BF58186171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B3F7F4-F352-FF50-4437-7B9545CDAE06}"/>
              </a:ext>
            </a:extLst>
          </p:cNvPr>
          <p:cNvSpPr txBox="1"/>
          <p:nvPr/>
        </p:nvSpPr>
        <p:spPr>
          <a:xfrm>
            <a:off x="6130977" y="-599607"/>
            <a:ext cx="184731" cy="30008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650306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BFC59E-B14A-EFDE-A145-7EDCC1B9DE86}"/>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Chakra Petch" panose="00000500000000000000" pitchFamily="2" charset="-34"/>
                <a:ea typeface="Jost" pitchFamily="2" charset="0"/>
                <a:cs typeface="Chakra Petch" panose="00000500000000000000" pitchFamily="2" charset="-34"/>
              </a:rPr>
              <a:t>Title goes here</a:t>
            </a:r>
          </a:p>
        </p:txBody>
      </p:sp>
      <p:sp>
        <p:nvSpPr>
          <p:cNvPr id="4" name="TextBox 3">
            <a:extLst>
              <a:ext uri="{FF2B5EF4-FFF2-40B4-BE49-F238E27FC236}">
                <a16:creationId xmlns:a16="http://schemas.microsoft.com/office/drawing/2014/main" id="{F10C60E5-0C97-B7D0-D0A8-A4FF0980B47B}"/>
              </a:ext>
            </a:extLst>
          </p:cNvPr>
          <p:cNvSpPr txBox="1"/>
          <p:nvPr/>
        </p:nvSpPr>
        <p:spPr>
          <a:xfrm>
            <a:off x="1035120" y="1911858"/>
            <a:ext cx="7161755" cy="1843838"/>
          </a:xfrm>
          <a:prstGeom prst="rect">
            <a:avLst/>
          </a:prstGeom>
          <a:noFill/>
        </p:spPr>
        <p:txBody>
          <a:bodyPr wrap="square" lIns="0" tIns="0" rIns="0" bIns="0" rtlCol="0" anchor="t" anchorCtr="0">
            <a:spAutoFit/>
          </a:bodyPr>
          <a:lstStyle/>
          <a:p>
            <a:pPr>
              <a:lnSpc>
                <a:spcPct val="130000"/>
              </a:lnSpc>
              <a:spcAft>
                <a:spcPts val="1400"/>
              </a:spcAft>
            </a:pP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Lorem ipsum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sit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amet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consectetur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adipiscing</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elit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Maecenas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neque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vitae dui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rutrum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p>
          <a:p>
            <a:pPr>
              <a:lnSpc>
                <a:spcPct val="130000"/>
              </a:lnSpc>
              <a:spcAft>
                <a:spcPts val="1400"/>
              </a:spcAft>
            </a:pP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Curabitur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viverra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iaculis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egestas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urna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sodales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est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sollicitudin</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nunc</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 nisi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endParaRPr lang="en-US"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endParaRPr>
          </a:p>
        </p:txBody>
      </p:sp>
      <p:grpSp>
        <p:nvGrpSpPr>
          <p:cNvPr id="5" name="Group 4">
            <a:extLst>
              <a:ext uri="{FF2B5EF4-FFF2-40B4-BE49-F238E27FC236}">
                <a16:creationId xmlns:a16="http://schemas.microsoft.com/office/drawing/2014/main" id="{0EA7B411-93FB-612C-8C69-FAE30F0A233C}"/>
              </a:ext>
            </a:extLst>
          </p:cNvPr>
          <p:cNvGrpSpPr/>
          <p:nvPr/>
        </p:nvGrpSpPr>
        <p:grpSpPr>
          <a:xfrm>
            <a:off x="494419" y="4712683"/>
            <a:ext cx="5997880" cy="246221"/>
            <a:chOff x="2888369" y="4712683"/>
            <a:chExt cx="5997880" cy="246221"/>
          </a:xfrm>
        </p:grpSpPr>
        <p:sp>
          <p:nvSpPr>
            <p:cNvPr id="6" name="TextBox 5">
              <a:extLst>
                <a:ext uri="{FF2B5EF4-FFF2-40B4-BE49-F238E27FC236}">
                  <a16:creationId xmlns:a16="http://schemas.microsoft.com/office/drawing/2014/main" id="{48D95D90-9F88-2EC7-99BE-073DA733EB7D}"/>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chemeClr val="bg1"/>
                  </a:solidFill>
                  <a:latin typeface="Chakra Petch" panose="00000500000000000000" pitchFamily="2" charset="-34"/>
                  <a:ea typeface="Jost" pitchFamily="2" charset="77"/>
                  <a:cs typeface="Chakra Petch" panose="00000500000000000000" pitchFamily="2" charset="-34"/>
                </a:rPr>
                <a:t>w</a:t>
              </a:r>
              <a:r>
                <a:rPr lang="en-GB" sz="1000" b="1" dirty="0" err="1">
                  <a:solidFill>
                    <a:schemeClr val="bg1"/>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chemeClr val="bg1"/>
                </a:solidFill>
                <a:latin typeface="Chakra Petch" panose="00000500000000000000" pitchFamily="2" charset="-34"/>
                <a:cs typeface="Chakra Petch" panose="00000500000000000000" pitchFamily="2" charset="-34"/>
              </a:endParaRPr>
            </a:p>
          </p:txBody>
        </p:sp>
        <p:grpSp>
          <p:nvGrpSpPr>
            <p:cNvPr id="7" name="Group 6">
              <a:extLst>
                <a:ext uri="{FF2B5EF4-FFF2-40B4-BE49-F238E27FC236}">
                  <a16:creationId xmlns:a16="http://schemas.microsoft.com/office/drawing/2014/main" id="{0A552285-6385-FA6E-7F33-9CCEEA373780}"/>
                </a:ext>
              </a:extLst>
            </p:cNvPr>
            <p:cNvGrpSpPr/>
            <p:nvPr/>
          </p:nvGrpSpPr>
          <p:grpSpPr>
            <a:xfrm>
              <a:off x="2888369" y="4770578"/>
              <a:ext cx="4304190" cy="136063"/>
              <a:chOff x="2888369" y="4770578"/>
              <a:chExt cx="4304190" cy="136063"/>
            </a:xfrm>
          </p:grpSpPr>
          <p:sp>
            <p:nvSpPr>
              <p:cNvPr id="8" name="TextBox 7">
                <a:extLst>
                  <a:ext uri="{FF2B5EF4-FFF2-40B4-BE49-F238E27FC236}">
                    <a16:creationId xmlns:a16="http://schemas.microsoft.com/office/drawing/2014/main" id="{101626C3-DD9B-3242-5190-B048DF1F7ABE}"/>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D5DE23"/>
                    </a:solidFill>
                    <a:latin typeface="Chakra Petch" panose="00000500000000000000" pitchFamily="2" charset="-34"/>
                    <a:ea typeface="Jost" pitchFamily="2" charset="77"/>
                    <a:cs typeface="Chakra Petch" panose="00000500000000000000" pitchFamily="2" charset="-34"/>
                  </a:rPr>
                  <a:t>@UNIONCONFERENCE               #UNIONCONF               #TBSCIENCE</a:t>
                </a:r>
                <a:endParaRPr lang="en-US" sz="800" b="1" dirty="0">
                  <a:solidFill>
                    <a:srgbClr val="D5DE23"/>
                  </a:solidFill>
                  <a:latin typeface="Chakra Petch" panose="00000500000000000000" pitchFamily="2" charset="-34"/>
                  <a:ea typeface="Jost" pitchFamily="2" charset="77"/>
                  <a:cs typeface="Chakra Petch" panose="00000500000000000000" pitchFamily="2" charset="-34"/>
                </a:endParaRPr>
              </a:p>
            </p:txBody>
          </p:sp>
          <p:pic>
            <p:nvPicPr>
              <p:cNvPr id="13" name="Graphic 12">
                <a:extLst>
                  <a:ext uri="{FF2B5EF4-FFF2-40B4-BE49-F238E27FC236}">
                    <a16:creationId xmlns:a16="http://schemas.microsoft.com/office/drawing/2014/main" id="{107B2768-489D-22B0-5900-95DD35C215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1763058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3C46C6-5D38-EB43-8370-54FA5C4B9E72}"/>
              </a:ext>
            </a:extLst>
          </p:cNvPr>
          <p:cNvSpPr txBox="1"/>
          <p:nvPr/>
        </p:nvSpPr>
        <p:spPr>
          <a:xfrm>
            <a:off x="823634" y="1492981"/>
            <a:ext cx="4804052" cy="2040698"/>
          </a:xfrm>
          <a:prstGeom prst="rect">
            <a:avLst/>
          </a:prstGeom>
          <a:noFill/>
        </p:spPr>
        <p:txBody>
          <a:bodyPr wrap="square" lIns="180000" tIns="360000" rIns="180000" bIns="0" rtlCol="0" anchor="t" anchorCtr="0">
            <a:noAutofit/>
          </a:bodyPr>
          <a:lstStyle/>
          <a:p>
            <a:pPr>
              <a:lnSpc>
                <a:spcPct val="90000"/>
              </a:lnSpc>
            </a:pPr>
            <a:r>
              <a:rPr lang="en-US" sz="3600" cap="all" dirty="0">
                <a:solidFill>
                  <a:schemeClr val="bg1"/>
                </a:solidFill>
                <a:latin typeface="Chakra Petch" panose="00000500000000000000" pitchFamily="2" charset="-34"/>
                <a:ea typeface="Jost" pitchFamily="2" charset="0"/>
                <a:cs typeface="Chakra Petch" panose="00000500000000000000" pitchFamily="2" charset="-34"/>
              </a:rPr>
              <a:t>Main TITLE goes </a:t>
            </a:r>
            <a:br>
              <a:rPr lang="en-US" sz="3600" cap="all" dirty="0">
                <a:solidFill>
                  <a:schemeClr val="bg1"/>
                </a:solidFill>
                <a:latin typeface="Chakra Petch" panose="00000500000000000000" pitchFamily="2" charset="-34"/>
                <a:ea typeface="Jost" pitchFamily="2" charset="0"/>
                <a:cs typeface="Chakra Petch" panose="00000500000000000000" pitchFamily="2" charset="-34"/>
              </a:rPr>
            </a:br>
            <a:r>
              <a:rPr lang="en-US" sz="3600" cap="all" dirty="0">
                <a:solidFill>
                  <a:schemeClr val="bg1"/>
                </a:solidFill>
                <a:latin typeface="Chakra Petch" panose="00000500000000000000" pitchFamily="2" charset="-34"/>
                <a:ea typeface="Jost" pitchFamily="2" charset="0"/>
                <a:cs typeface="Chakra Petch" panose="00000500000000000000" pitchFamily="2" charset="-34"/>
              </a:rPr>
              <a:t>here over two </a:t>
            </a:r>
            <a:br>
              <a:rPr lang="en-US" sz="3600" cap="all" dirty="0">
                <a:solidFill>
                  <a:schemeClr val="bg1"/>
                </a:solidFill>
                <a:latin typeface="Chakra Petch" panose="00000500000000000000" pitchFamily="2" charset="-34"/>
                <a:ea typeface="Jost" pitchFamily="2" charset="0"/>
                <a:cs typeface="Chakra Petch" panose="00000500000000000000" pitchFamily="2" charset="-34"/>
              </a:rPr>
            </a:br>
            <a:r>
              <a:rPr lang="en-US" sz="3600" cap="all" dirty="0">
                <a:solidFill>
                  <a:schemeClr val="bg1"/>
                </a:solidFill>
                <a:latin typeface="Chakra Petch" panose="00000500000000000000" pitchFamily="2" charset="-34"/>
                <a:ea typeface="Jost" pitchFamily="2" charset="0"/>
                <a:cs typeface="Chakra Petch" panose="00000500000000000000" pitchFamily="2" charset="-34"/>
              </a:rPr>
              <a:t>or three lines</a:t>
            </a:r>
          </a:p>
        </p:txBody>
      </p:sp>
      <p:sp>
        <p:nvSpPr>
          <p:cNvPr id="5" name="TextBox 4">
            <a:extLst>
              <a:ext uri="{FF2B5EF4-FFF2-40B4-BE49-F238E27FC236}">
                <a16:creationId xmlns:a16="http://schemas.microsoft.com/office/drawing/2014/main" id="{12A650AF-428F-1B4F-B643-981DD81ECC8B}"/>
              </a:ext>
            </a:extLst>
          </p:cNvPr>
          <p:cNvSpPr txBox="1"/>
          <p:nvPr/>
        </p:nvSpPr>
        <p:spPr>
          <a:xfrm>
            <a:off x="823634" y="3533679"/>
            <a:ext cx="3666132" cy="235257"/>
          </a:xfrm>
          <a:prstGeom prst="rect">
            <a:avLst/>
          </a:prstGeom>
          <a:noFill/>
        </p:spPr>
        <p:txBody>
          <a:bodyPr wrap="square" lIns="180000" tIns="0" rIns="180000" bIns="0" rtlCol="0" anchor="t" anchorCtr="0">
            <a:spAutoFit/>
          </a:bodyPr>
          <a:lstStyle/>
          <a:p>
            <a:pPr>
              <a:lnSpc>
                <a:spcPct val="114000"/>
              </a:lnSpc>
              <a:spcAft>
                <a:spcPts val="1400"/>
              </a:spcAft>
            </a:pPr>
            <a:r>
              <a:rPr lang="en-GB" sz="1400" spc="-30" dirty="0">
                <a:solidFill>
                  <a:schemeClr val="bg1"/>
                </a:solidFill>
                <a:latin typeface="Chakra Petch" panose="00000500000000000000" pitchFamily="2" charset="-34"/>
                <a:ea typeface="Jost" pitchFamily="2" charset="0"/>
                <a:cs typeface="Chakra Petch" panose="00000500000000000000" pitchFamily="2" charset="-34"/>
              </a:rPr>
              <a:t>Further details go here</a:t>
            </a:r>
            <a:endParaRPr lang="en-US" sz="1400" spc="-30" dirty="0">
              <a:solidFill>
                <a:schemeClr val="bg1"/>
              </a:solidFill>
              <a:latin typeface="Chakra Petch" panose="00000500000000000000" pitchFamily="2" charset="-34"/>
              <a:ea typeface="Jost" pitchFamily="2" charset="0"/>
              <a:cs typeface="Chakra Petch" panose="00000500000000000000" pitchFamily="2" charset="-34"/>
            </a:endParaRPr>
          </a:p>
        </p:txBody>
      </p:sp>
      <p:grpSp>
        <p:nvGrpSpPr>
          <p:cNvPr id="11" name="Group 10">
            <a:extLst>
              <a:ext uri="{FF2B5EF4-FFF2-40B4-BE49-F238E27FC236}">
                <a16:creationId xmlns:a16="http://schemas.microsoft.com/office/drawing/2014/main" id="{5A37F766-52CB-4A59-FCA2-E22F3A3E5536}"/>
              </a:ext>
            </a:extLst>
          </p:cNvPr>
          <p:cNvGrpSpPr/>
          <p:nvPr/>
        </p:nvGrpSpPr>
        <p:grpSpPr>
          <a:xfrm>
            <a:off x="2888369" y="4712683"/>
            <a:ext cx="5997880" cy="246221"/>
            <a:chOff x="2888369" y="4712683"/>
            <a:chExt cx="5997880" cy="246221"/>
          </a:xfrm>
        </p:grpSpPr>
        <p:sp>
          <p:nvSpPr>
            <p:cNvPr id="3" name="TextBox 2">
              <a:extLst>
                <a:ext uri="{FF2B5EF4-FFF2-40B4-BE49-F238E27FC236}">
                  <a16:creationId xmlns:a16="http://schemas.microsoft.com/office/drawing/2014/main" id="{73878873-CE02-F566-D173-7CCF51F202CD}"/>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chemeClr val="bg1"/>
                  </a:solidFill>
                  <a:latin typeface="Chakra Petch" panose="00000500000000000000" pitchFamily="2" charset="-34"/>
                  <a:ea typeface="Jost" pitchFamily="2" charset="77"/>
                  <a:cs typeface="Chakra Petch" panose="00000500000000000000" pitchFamily="2" charset="-34"/>
                </a:rPr>
                <a:t>w</a:t>
              </a:r>
              <a:r>
                <a:rPr lang="en-GB" sz="1000" b="1" dirty="0" err="1">
                  <a:solidFill>
                    <a:schemeClr val="bg1"/>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chemeClr val="bg1"/>
                </a:solidFill>
                <a:latin typeface="Chakra Petch" panose="00000500000000000000" pitchFamily="2" charset="-34"/>
                <a:cs typeface="Chakra Petch" panose="00000500000000000000" pitchFamily="2" charset="-34"/>
              </a:endParaRPr>
            </a:p>
          </p:txBody>
        </p:sp>
        <p:grpSp>
          <p:nvGrpSpPr>
            <p:cNvPr id="10" name="Group 9">
              <a:extLst>
                <a:ext uri="{FF2B5EF4-FFF2-40B4-BE49-F238E27FC236}">
                  <a16:creationId xmlns:a16="http://schemas.microsoft.com/office/drawing/2014/main" id="{0AFD7C02-4D63-6221-46D5-E6E2EE720D72}"/>
                </a:ext>
              </a:extLst>
            </p:cNvPr>
            <p:cNvGrpSpPr/>
            <p:nvPr/>
          </p:nvGrpSpPr>
          <p:grpSpPr>
            <a:xfrm>
              <a:off x="2888369" y="4770578"/>
              <a:ext cx="4304190" cy="136063"/>
              <a:chOff x="2888369" y="4770578"/>
              <a:chExt cx="4304190" cy="136063"/>
            </a:xfrm>
          </p:grpSpPr>
          <p:sp>
            <p:nvSpPr>
              <p:cNvPr id="7" name="TextBox 6">
                <a:extLst>
                  <a:ext uri="{FF2B5EF4-FFF2-40B4-BE49-F238E27FC236}">
                    <a16:creationId xmlns:a16="http://schemas.microsoft.com/office/drawing/2014/main" id="{83C713CA-1936-3140-BECF-97B577A8217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D5DE23"/>
                    </a:solidFill>
                    <a:latin typeface="Chakra Petch" panose="00000500000000000000" pitchFamily="2" charset="-34"/>
                    <a:ea typeface="Jost" pitchFamily="2" charset="77"/>
                    <a:cs typeface="Chakra Petch" panose="00000500000000000000" pitchFamily="2" charset="-34"/>
                  </a:rPr>
                  <a:t>@UNIONCONFERENCE               #UNIONCONF               #TBSCIENCE</a:t>
                </a:r>
                <a:endParaRPr lang="en-US" sz="800" b="1" dirty="0">
                  <a:solidFill>
                    <a:srgbClr val="D5DE23"/>
                  </a:solidFill>
                  <a:latin typeface="Chakra Petch" panose="00000500000000000000" pitchFamily="2" charset="-34"/>
                  <a:ea typeface="Jost" pitchFamily="2" charset="77"/>
                  <a:cs typeface="Chakra Petch" panose="00000500000000000000" pitchFamily="2" charset="-34"/>
                </a:endParaRPr>
              </a:p>
            </p:txBody>
          </p:sp>
          <p:pic>
            <p:nvPicPr>
              <p:cNvPr id="9" name="Graphic 8">
                <a:extLst>
                  <a:ext uri="{FF2B5EF4-FFF2-40B4-BE49-F238E27FC236}">
                    <a16:creationId xmlns:a16="http://schemas.microsoft.com/office/drawing/2014/main" id="{E2825A0B-DB4B-35D7-1851-79E30E5FAD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372113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E94DED7-2142-44B3-E64C-DA86AE87CBD3}"/>
              </a:ext>
            </a:extLst>
          </p:cNvPr>
          <p:cNvGrpSpPr/>
          <p:nvPr/>
        </p:nvGrpSpPr>
        <p:grpSpPr>
          <a:xfrm>
            <a:off x="2888369" y="4712683"/>
            <a:ext cx="5997880" cy="246221"/>
            <a:chOff x="2888369" y="4712683"/>
            <a:chExt cx="5997880" cy="246221"/>
          </a:xfrm>
        </p:grpSpPr>
        <p:sp>
          <p:nvSpPr>
            <p:cNvPr id="8" name="TextBox 7">
              <a:extLst>
                <a:ext uri="{FF2B5EF4-FFF2-40B4-BE49-F238E27FC236}">
                  <a16:creationId xmlns:a16="http://schemas.microsoft.com/office/drawing/2014/main" id="{F65EC138-2F81-9125-3051-59D6B066410E}"/>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err="1">
                  <a:solidFill>
                    <a:srgbClr val="223B74"/>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rgbClr val="223B74"/>
                </a:solidFill>
                <a:latin typeface="Chakra Petch" panose="00000500000000000000" pitchFamily="2" charset="-34"/>
                <a:cs typeface="Chakra Petch" panose="00000500000000000000" pitchFamily="2" charset="-34"/>
              </a:endParaRPr>
            </a:p>
          </p:txBody>
        </p:sp>
        <p:grpSp>
          <p:nvGrpSpPr>
            <p:cNvPr id="10" name="Group 9">
              <a:extLst>
                <a:ext uri="{FF2B5EF4-FFF2-40B4-BE49-F238E27FC236}">
                  <a16:creationId xmlns:a16="http://schemas.microsoft.com/office/drawing/2014/main" id="{C6B3C570-E503-47EA-F778-C3ACC8BF1648}"/>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FF2E9566-56C8-95B4-860B-2142C6FE8B5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Chakra Petch" panose="00000500000000000000" pitchFamily="2" charset="-34"/>
                    <a:ea typeface="Jost" pitchFamily="2" charset="77"/>
                    <a:cs typeface="Chakra Petch" panose="00000500000000000000" pitchFamily="2" charset="-34"/>
                  </a:rPr>
                  <a:t>@UNIONCONFERENCE               #UNIONCONF               #TBSCIENCE</a:t>
                </a:r>
                <a:endParaRPr lang="en-US" sz="800" b="1" dirty="0">
                  <a:solidFill>
                    <a:srgbClr val="223A74"/>
                  </a:solidFill>
                  <a:latin typeface="Chakra Petch" panose="00000500000000000000" pitchFamily="2" charset="-34"/>
                  <a:ea typeface="Jost" pitchFamily="2" charset="77"/>
                  <a:cs typeface="Chakra Petch" panose="00000500000000000000" pitchFamily="2" charset="-34"/>
                </a:endParaRPr>
              </a:p>
            </p:txBody>
          </p:sp>
          <p:pic>
            <p:nvPicPr>
              <p:cNvPr id="12" name="Graphic 11">
                <a:extLst>
                  <a:ext uri="{FF2B5EF4-FFF2-40B4-BE49-F238E27FC236}">
                    <a16:creationId xmlns:a16="http://schemas.microsoft.com/office/drawing/2014/main" id="{3F795EE5-2707-7B1A-5556-FB73CEF03C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
        <p:nvSpPr>
          <p:cNvPr id="3" name="TextBox 2">
            <a:extLst>
              <a:ext uri="{FF2B5EF4-FFF2-40B4-BE49-F238E27FC236}">
                <a16:creationId xmlns:a16="http://schemas.microsoft.com/office/drawing/2014/main" id="{C18A0511-8ECE-DCC5-E53A-1E961A5A80D6}"/>
              </a:ext>
            </a:extLst>
          </p:cNvPr>
          <p:cNvSpPr txBox="1"/>
          <p:nvPr/>
        </p:nvSpPr>
        <p:spPr>
          <a:xfrm>
            <a:off x="1044055" y="1178977"/>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Montserrat"/>
                <a:ea typeface="Jost" pitchFamily="2" charset="0"/>
                <a:cs typeface="Montserrat SemiBold" charset="0"/>
              </a:rPr>
              <a:t>Conflict of interest disclosure form</a:t>
            </a:r>
            <a:endParaRPr lang="en-US" sz="2000" b="1" cap="all" dirty="0">
              <a:solidFill>
                <a:schemeClr val="accent1">
                  <a:lumMod val="50000"/>
                </a:schemeClr>
              </a:solidFill>
              <a:latin typeface="Montserrat" pitchFamily="2" charset="77"/>
              <a:ea typeface="Jost" pitchFamily="2" charset="0"/>
              <a:cs typeface="Montserrat SemiBold" charset="0"/>
            </a:endParaRPr>
          </a:p>
          <a:p>
            <a:endParaRPr lang="en-US" sz="2000" b="1" cap="all" dirty="0">
              <a:solidFill>
                <a:schemeClr val="accent1">
                  <a:lumMod val="50000"/>
                </a:schemeClr>
              </a:solidFill>
              <a:latin typeface="Chakra Petch" panose="00000500000000000000" pitchFamily="2" charset="-34"/>
              <a:ea typeface="Jost" pitchFamily="2" charset="0"/>
              <a:cs typeface="Chakra Petch" panose="00000500000000000000" pitchFamily="2" charset="-34"/>
            </a:endParaRPr>
          </a:p>
        </p:txBody>
      </p:sp>
      <p:sp>
        <p:nvSpPr>
          <p:cNvPr id="9" name="TextBox 8">
            <a:extLst>
              <a:ext uri="{FF2B5EF4-FFF2-40B4-BE49-F238E27FC236}">
                <a16:creationId xmlns:a16="http://schemas.microsoft.com/office/drawing/2014/main" id="{496CA38B-D8A5-D88B-69B5-55D9F7A7049F}"/>
              </a:ext>
            </a:extLst>
          </p:cNvPr>
          <p:cNvSpPr txBox="1"/>
          <p:nvPr/>
        </p:nvSpPr>
        <p:spPr>
          <a:xfrm>
            <a:off x="991122" y="1610897"/>
            <a:ext cx="7161755" cy="3170099"/>
          </a:xfrm>
          <a:prstGeom prst="rect">
            <a:avLst/>
          </a:prstGeom>
          <a:noFill/>
        </p:spPr>
        <p:txBody>
          <a:bodyPr wrap="square" lIns="0" tIns="0" rIns="0" bIns="0" rtlCol="0" anchor="t" anchorCtr="0">
            <a:spAutoFit/>
          </a:bodyPr>
          <a:lstStyle/>
          <a:p>
            <a:pPr>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I have no Conflict of Interest to report. </a:t>
            </a:r>
            <a:endParaRPr lang="en-GB" sz="1200" dirty="0">
              <a:solidFill>
                <a:schemeClr val="tx1">
                  <a:lumMod val="50000"/>
                  <a:lumOff val="50000"/>
                </a:schemeClr>
              </a:solidFill>
              <a:latin typeface="Montserrat"/>
              <a:cs typeface="Arial" panose="020B0604020202020204" pitchFamily="34" charset="0"/>
            </a:endParaRPr>
          </a:p>
          <a:p>
            <a:pPr>
              <a:buFont typeface="Arial" panose="020B0604020202020204" pitchFamily="34" charset="0"/>
              <a:buNone/>
              <a:defRPr/>
            </a:pPr>
            <a:endParaRPr lang="fr-FR" sz="1200" dirty="0">
              <a:solidFill>
                <a:schemeClr val="tx1">
                  <a:lumMod val="50000"/>
                  <a:lumOff val="50000"/>
                </a:schemeClr>
              </a:solidFill>
              <a:latin typeface="Montserrat"/>
              <a:cs typeface="Arial" panose="020B0604020202020204" pitchFamily="34" charset="0"/>
            </a:endParaRPr>
          </a:p>
          <a:p>
            <a:pPr>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I have the following Conflict of Interest(s) to report: </a:t>
            </a:r>
            <a:endParaRPr lang="fr-FR" sz="1200" dirty="0">
              <a:solidFill>
                <a:schemeClr val="tx1">
                  <a:lumMod val="50000"/>
                  <a:lumOff val="50000"/>
                </a:schemeClr>
              </a:solidFill>
              <a:latin typeface="Montserrat"/>
              <a:cs typeface="Arial" panose="020B0604020202020204" pitchFamily="34" charset="0"/>
            </a:endParaRPr>
          </a:p>
          <a:p>
            <a:pPr lvl="1">
              <a:buFont typeface="Arial" panose="020B0604020202020204" pitchFamily="34" charset="0"/>
              <a:buNone/>
              <a:defRPr/>
            </a:pPr>
            <a:r>
              <a:rPr lang="en-GB" sz="1200" b="1" dirty="0">
                <a:solidFill>
                  <a:schemeClr val="tx1">
                    <a:lumMod val="50000"/>
                    <a:lumOff val="50000"/>
                  </a:schemeClr>
                </a:solidFill>
                <a:latin typeface="Montserrat"/>
                <a:cs typeface="Arial"/>
              </a:rPr>
              <a:t>Please tick the type of affiliation / financial interest and specify the name of the organisation:</a:t>
            </a:r>
            <a:endParaRPr lang="fr-FR" sz="1200" dirty="0">
              <a:solidFill>
                <a:schemeClr val="tx1">
                  <a:lumMod val="50000"/>
                  <a:lumOff val="50000"/>
                </a:schemeClr>
              </a:solidFill>
              <a:latin typeface="Montserrat"/>
              <a:cs typeface="Arial"/>
            </a:endParaRPr>
          </a:p>
          <a:p>
            <a:pPr lvl="1">
              <a:buFont typeface="Arial" panose="020B0604020202020204" pitchFamily="34" charset="0"/>
              <a:buNone/>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Receipt of grants/research supports: _______________________________</a:t>
            </a:r>
            <a:endParaRPr lang="fr-FR" sz="1200" dirty="0">
              <a:solidFill>
                <a:schemeClr val="tx1">
                  <a:lumMod val="50000"/>
                  <a:lumOff val="50000"/>
                </a:schemeClr>
              </a:solidFill>
              <a:latin typeface="Montserrat"/>
              <a:cs typeface="Arial"/>
            </a:endParaRPr>
          </a:p>
          <a:p>
            <a:pPr lvl="1">
              <a:buFont typeface="Arial" panose="020B0604020202020204" pitchFamily="34" charset="0"/>
              <a:buNone/>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Receipt of honoraria or consultation fees: ___________________________</a:t>
            </a:r>
            <a:endParaRPr lang="fr-FR" sz="1200" dirty="0">
              <a:solidFill>
                <a:schemeClr val="tx1">
                  <a:lumMod val="50000"/>
                  <a:lumOff val="50000"/>
                </a:schemeClr>
              </a:solidFill>
              <a:latin typeface="Montserrat"/>
              <a:cs typeface="Arial"/>
            </a:endParaRPr>
          </a:p>
          <a:p>
            <a:pPr lvl="1">
              <a:buFont typeface="Arial" panose="020B0604020202020204" pitchFamily="34" charset="0"/>
              <a:buNone/>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Participation in a company sponsored speaker’s bureau:</a:t>
            </a:r>
            <a:r>
              <a:rPr lang="en-GB" sz="1200" b="1" dirty="0">
                <a:solidFill>
                  <a:schemeClr val="tx1">
                    <a:lumMod val="50000"/>
                    <a:lumOff val="50000"/>
                  </a:schemeClr>
                </a:solidFill>
                <a:latin typeface="Montserrat"/>
                <a:cs typeface="Arial"/>
              </a:rPr>
              <a:t> </a:t>
            </a:r>
            <a:r>
              <a:rPr lang="en-GB" sz="1200" dirty="0">
                <a:solidFill>
                  <a:schemeClr val="tx1">
                    <a:lumMod val="50000"/>
                    <a:lumOff val="50000"/>
                  </a:schemeClr>
                </a:solidFill>
                <a:latin typeface="Montserrat"/>
                <a:cs typeface="Arial"/>
              </a:rPr>
              <a:t>_______________</a:t>
            </a:r>
          </a:p>
          <a:p>
            <a:pPr lvl="1">
              <a:buFont typeface="Arial" panose="020B0604020202020204" pitchFamily="34" charset="0"/>
              <a:buNone/>
              <a:defRPr/>
            </a:pPr>
            <a:r>
              <a:rPr lang="fr-FR" sz="1200" dirty="0">
                <a:solidFill>
                  <a:schemeClr val="tx1">
                    <a:lumMod val="50000"/>
                    <a:lumOff val="50000"/>
                  </a:schemeClr>
                </a:solidFill>
                <a:latin typeface="Montserrat"/>
                <a:cs typeface="Arial"/>
              </a:rPr>
              <a:t>☐ </a:t>
            </a:r>
            <a:r>
              <a:rPr lang="en-US" sz="1200" dirty="0">
                <a:solidFill>
                  <a:schemeClr val="tx1">
                    <a:lumMod val="50000"/>
                    <a:lumOff val="50000"/>
                  </a:schemeClr>
                </a:solidFill>
                <a:latin typeface="Montserrat"/>
                <a:cs typeface="Arial"/>
              </a:rPr>
              <a:t>Tobacco-industry and tobacco corporate affiliate: </a:t>
            </a:r>
            <a:r>
              <a:rPr lang="en-GB" sz="1200" dirty="0">
                <a:solidFill>
                  <a:schemeClr val="tx1">
                    <a:lumMod val="50000"/>
                    <a:lumOff val="50000"/>
                  </a:schemeClr>
                </a:solidFill>
                <a:latin typeface="Montserrat"/>
                <a:cs typeface="Arial"/>
              </a:rPr>
              <a:t>_____________________</a:t>
            </a:r>
            <a:endParaRPr lang="fr-FR" sz="1200" dirty="0">
              <a:solidFill>
                <a:schemeClr val="tx1">
                  <a:lumMod val="50000"/>
                  <a:lumOff val="50000"/>
                </a:schemeClr>
              </a:solidFill>
              <a:latin typeface="Montserrat"/>
              <a:cs typeface="Arial"/>
            </a:endParaRPr>
          </a:p>
          <a:p>
            <a:pPr lvl="1">
              <a:buFont typeface="Arial" panose="020B0604020202020204" pitchFamily="34" charset="0"/>
              <a:buNone/>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Stock shareholder: _____________________________________________</a:t>
            </a:r>
            <a:endParaRPr lang="fr-FR" sz="1200" dirty="0">
              <a:solidFill>
                <a:schemeClr val="tx1">
                  <a:lumMod val="50000"/>
                  <a:lumOff val="50000"/>
                </a:schemeClr>
              </a:solidFill>
              <a:latin typeface="Montserrat"/>
              <a:cs typeface="Arial"/>
            </a:endParaRPr>
          </a:p>
          <a:p>
            <a:pPr lvl="1">
              <a:buFont typeface="Arial" panose="020B0604020202020204" pitchFamily="34" charset="0"/>
              <a:buNone/>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Spouse/partner: _______________________________________________</a:t>
            </a:r>
            <a:endParaRPr lang="fr-FR" sz="1200" dirty="0">
              <a:solidFill>
                <a:schemeClr val="tx1">
                  <a:lumMod val="50000"/>
                  <a:lumOff val="50000"/>
                </a:schemeClr>
              </a:solidFill>
              <a:latin typeface="Montserrat"/>
              <a:cs typeface="Arial"/>
            </a:endParaRPr>
          </a:p>
          <a:p>
            <a:pPr lvl="1">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Other:  ______________________________________________________</a:t>
            </a:r>
          </a:p>
          <a:p>
            <a:pPr lvl="1">
              <a:defRPr/>
            </a:pPr>
            <a:r>
              <a:rPr lang="en-US" altLang="fr-FR" sz="1000" dirty="0">
                <a:solidFill>
                  <a:schemeClr val="bg2">
                    <a:lumMod val="75000"/>
                  </a:schemeClr>
                </a:solidFill>
                <a:latin typeface="Arial Narrow" panose="020B0606020202030204" pitchFamily="34" charset="0"/>
                <a:ea typeface="ＭＳ Ｐゴシック" panose="020B0600070205080204" pitchFamily="34" charset="-128"/>
                <a:cs typeface="Times" panose="02020603050405020304" pitchFamily="18" charset="0"/>
              </a:rPr>
              <a:t>Speakers for The Union World Conference 2024 are required to disclose their potential conflict of interest going back 3 years prior to this presentation. The intent of this disclosure is not to prevent a speaker with a conflict of interest (any significant financial relationship a speaker has with manufacturers or providers of any commercial products or services relevant to the talk) from making a presentation, but rather to provide listeners with information on which they can make their own judgment. It remains for audience members to determine whether the speaker’s interests or relationships may influence the presentation. Drug or device advertisement is strictly forbidden. </a:t>
            </a:r>
            <a:endParaRPr lang="fr-CH" sz="1000" dirty="0">
              <a:solidFill>
                <a:schemeClr val="bg2">
                  <a:lumMod val="75000"/>
                </a:schemeClr>
              </a:solidFill>
              <a:latin typeface="Arial Narrow" panose="020B0606020202030204" pitchFamily="34" charset="0"/>
              <a:cs typeface="Times" panose="02020603050405020304" pitchFamily="18" charset="0"/>
            </a:endParaRPr>
          </a:p>
          <a:p>
            <a:pPr lvl="1">
              <a:defRPr/>
            </a:pPr>
            <a:endParaRPr lang="en-US" sz="1200" dirty="0">
              <a:solidFill>
                <a:schemeClr val="tx1">
                  <a:lumMod val="65000"/>
                  <a:lumOff val="35000"/>
                </a:schemeClr>
              </a:solidFill>
              <a:latin typeface="Montserrat"/>
              <a:ea typeface="Jost" pitchFamily="2" charset="0"/>
              <a:cs typeface="Chakra Petch" panose="00000500000000000000" pitchFamily="2" charset="-34"/>
            </a:endParaRPr>
          </a:p>
        </p:txBody>
      </p:sp>
    </p:spTree>
    <p:extLst>
      <p:ext uri="{BB962C8B-B14F-4D97-AF65-F5344CB8AC3E}">
        <p14:creationId xmlns:p14="http://schemas.microsoft.com/office/powerpoint/2010/main" val="354081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146D3C-548D-C644-87E3-C0600600B824}"/>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Chakra Petch" panose="00000500000000000000" pitchFamily="2" charset="-34"/>
                <a:ea typeface="Jost" pitchFamily="2" charset="0"/>
                <a:cs typeface="Chakra Petch" panose="00000500000000000000" pitchFamily="2" charset="-34"/>
              </a:rPr>
              <a:t>Title goes here</a:t>
            </a:r>
          </a:p>
        </p:txBody>
      </p:sp>
      <p:sp>
        <p:nvSpPr>
          <p:cNvPr id="7" name="TextBox 6">
            <a:extLst>
              <a:ext uri="{FF2B5EF4-FFF2-40B4-BE49-F238E27FC236}">
                <a16:creationId xmlns:a16="http://schemas.microsoft.com/office/drawing/2014/main" id="{FC6A3A04-799D-6D40-B233-15DE4EF92073}"/>
              </a:ext>
            </a:extLst>
          </p:cNvPr>
          <p:cNvSpPr txBox="1"/>
          <p:nvPr/>
        </p:nvSpPr>
        <p:spPr>
          <a:xfrm>
            <a:off x="1035120" y="1911858"/>
            <a:ext cx="7161755" cy="1843838"/>
          </a:xfrm>
          <a:prstGeom prst="rect">
            <a:avLst/>
          </a:prstGeom>
          <a:noFill/>
        </p:spPr>
        <p:txBody>
          <a:bodyPr wrap="square" lIns="0" tIns="0" rIns="0" bIns="0" rtlCol="0" anchor="t" anchorCtr="0">
            <a:spAutoFit/>
          </a:bodyPr>
          <a:lstStyle/>
          <a:p>
            <a:pPr>
              <a:lnSpc>
                <a:spcPct val="130000"/>
              </a:lnSpc>
              <a:spcAft>
                <a:spcPts val="1400"/>
              </a:spcAft>
            </a:pP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Lorem ipsum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sit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amet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consectetur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adipiscing</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elit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Maecenas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neque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vitae dui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rutrum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p>
          <a:p>
            <a:pPr>
              <a:lnSpc>
                <a:spcPct val="130000"/>
              </a:lnSpc>
              <a:spcAft>
                <a:spcPts val="1400"/>
              </a:spcAft>
            </a:pP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Curabitur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viverra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iaculis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egestas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urna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sodales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est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sollicitudin</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nunc</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 nisi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endParaRPr lang="en-US"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endParaRPr>
          </a:p>
        </p:txBody>
      </p:sp>
      <p:grpSp>
        <p:nvGrpSpPr>
          <p:cNvPr id="5" name="Group 4">
            <a:extLst>
              <a:ext uri="{FF2B5EF4-FFF2-40B4-BE49-F238E27FC236}">
                <a16:creationId xmlns:a16="http://schemas.microsoft.com/office/drawing/2014/main" id="{0E94DED7-2142-44B3-E64C-DA86AE87CBD3}"/>
              </a:ext>
            </a:extLst>
          </p:cNvPr>
          <p:cNvGrpSpPr/>
          <p:nvPr/>
        </p:nvGrpSpPr>
        <p:grpSpPr>
          <a:xfrm>
            <a:off x="2888369" y="4712683"/>
            <a:ext cx="5997880" cy="246221"/>
            <a:chOff x="2888369" y="4712683"/>
            <a:chExt cx="5997880" cy="246221"/>
          </a:xfrm>
        </p:grpSpPr>
        <p:sp>
          <p:nvSpPr>
            <p:cNvPr id="8" name="TextBox 7">
              <a:extLst>
                <a:ext uri="{FF2B5EF4-FFF2-40B4-BE49-F238E27FC236}">
                  <a16:creationId xmlns:a16="http://schemas.microsoft.com/office/drawing/2014/main" id="{F65EC138-2F81-9125-3051-59D6B066410E}"/>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err="1">
                  <a:solidFill>
                    <a:srgbClr val="223B74"/>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rgbClr val="223B74"/>
                </a:solidFill>
                <a:latin typeface="Chakra Petch" panose="00000500000000000000" pitchFamily="2" charset="-34"/>
                <a:cs typeface="Chakra Petch" panose="00000500000000000000" pitchFamily="2" charset="-34"/>
              </a:endParaRPr>
            </a:p>
          </p:txBody>
        </p:sp>
        <p:grpSp>
          <p:nvGrpSpPr>
            <p:cNvPr id="10" name="Group 9">
              <a:extLst>
                <a:ext uri="{FF2B5EF4-FFF2-40B4-BE49-F238E27FC236}">
                  <a16:creationId xmlns:a16="http://schemas.microsoft.com/office/drawing/2014/main" id="{C6B3C570-E503-47EA-F778-C3ACC8BF1648}"/>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FF2E9566-56C8-95B4-860B-2142C6FE8B5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Chakra Petch" panose="00000500000000000000" pitchFamily="2" charset="-34"/>
                    <a:ea typeface="Jost" pitchFamily="2" charset="77"/>
                    <a:cs typeface="Chakra Petch" panose="00000500000000000000" pitchFamily="2" charset="-34"/>
                  </a:rPr>
                  <a:t>@UNIONCONFERENCE               #UNIONCONF               #TBSCIENCE</a:t>
                </a:r>
                <a:endParaRPr lang="en-US" sz="800" b="1" dirty="0">
                  <a:solidFill>
                    <a:srgbClr val="223A74"/>
                  </a:solidFill>
                  <a:latin typeface="Chakra Petch" panose="00000500000000000000" pitchFamily="2" charset="-34"/>
                  <a:ea typeface="Jost" pitchFamily="2" charset="77"/>
                  <a:cs typeface="Chakra Petch" panose="00000500000000000000" pitchFamily="2" charset="-34"/>
                </a:endParaRPr>
              </a:p>
            </p:txBody>
          </p:sp>
          <p:pic>
            <p:nvPicPr>
              <p:cNvPr id="12" name="Graphic 11">
                <a:extLst>
                  <a:ext uri="{FF2B5EF4-FFF2-40B4-BE49-F238E27FC236}">
                    <a16:creationId xmlns:a16="http://schemas.microsoft.com/office/drawing/2014/main" id="{3F795EE5-2707-7B1A-5556-FB73CEF03C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3640260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146D3C-548D-C644-87E3-C0600600B824}"/>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Chakra Petch" panose="00000500000000000000" pitchFamily="2" charset="-34"/>
                <a:ea typeface="Jost" pitchFamily="2" charset="0"/>
                <a:cs typeface="Chakra Petch" panose="00000500000000000000" pitchFamily="2" charset="-34"/>
              </a:rPr>
              <a:t>Title goes here</a:t>
            </a:r>
          </a:p>
        </p:txBody>
      </p:sp>
      <p:sp>
        <p:nvSpPr>
          <p:cNvPr id="7" name="TextBox 6">
            <a:extLst>
              <a:ext uri="{FF2B5EF4-FFF2-40B4-BE49-F238E27FC236}">
                <a16:creationId xmlns:a16="http://schemas.microsoft.com/office/drawing/2014/main" id="{FC6A3A04-799D-6D40-B233-15DE4EF92073}"/>
              </a:ext>
            </a:extLst>
          </p:cNvPr>
          <p:cNvSpPr txBox="1"/>
          <p:nvPr/>
        </p:nvSpPr>
        <p:spPr>
          <a:xfrm>
            <a:off x="1035120" y="1911858"/>
            <a:ext cx="7161755" cy="1843838"/>
          </a:xfrm>
          <a:prstGeom prst="rect">
            <a:avLst/>
          </a:prstGeom>
          <a:noFill/>
        </p:spPr>
        <p:txBody>
          <a:bodyPr wrap="square" lIns="0" tIns="0" rIns="0" bIns="0" rtlCol="0" anchor="t" anchorCtr="0">
            <a:spAutoFit/>
          </a:bodyPr>
          <a:lstStyle/>
          <a:p>
            <a:pPr>
              <a:lnSpc>
                <a:spcPct val="130000"/>
              </a:lnSpc>
              <a:spcAft>
                <a:spcPts val="1400"/>
              </a:spcAft>
            </a:pP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Lorem ipsum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sit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amet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consectetur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adipiscing</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elit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Maecenas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neque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vitae dui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rutrum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p>
          <a:p>
            <a:pPr>
              <a:lnSpc>
                <a:spcPct val="130000"/>
              </a:lnSpc>
              <a:spcAft>
                <a:spcPts val="1400"/>
              </a:spcAft>
            </a:pP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Curabitur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viverra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iaculis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egestas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urna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sodales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est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sollicitudin</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nunc</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 nisi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endParaRPr lang="en-US"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endParaRPr>
          </a:p>
        </p:txBody>
      </p:sp>
      <p:grpSp>
        <p:nvGrpSpPr>
          <p:cNvPr id="5" name="Group 4">
            <a:extLst>
              <a:ext uri="{FF2B5EF4-FFF2-40B4-BE49-F238E27FC236}">
                <a16:creationId xmlns:a16="http://schemas.microsoft.com/office/drawing/2014/main" id="{0E94DED7-2142-44B3-E64C-DA86AE87CBD3}"/>
              </a:ext>
            </a:extLst>
          </p:cNvPr>
          <p:cNvGrpSpPr/>
          <p:nvPr/>
        </p:nvGrpSpPr>
        <p:grpSpPr>
          <a:xfrm>
            <a:off x="2888369" y="4712683"/>
            <a:ext cx="5997880" cy="246221"/>
            <a:chOff x="2888369" y="4712683"/>
            <a:chExt cx="5997880" cy="246221"/>
          </a:xfrm>
        </p:grpSpPr>
        <p:sp>
          <p:nvSpPr>
            <p:cNvPr id="8" name="TextBox 7">
              <a:extLst>
                <a:ext uri="{FF2B5EF4-FFF2-40B4-BE49-F238E27FC236}">
                  <a16:creationId xmlns:a16="http://schemas.microsoft.com/office/drawing/2014/main" id="{F65EC138-2F81-9125-3051-59D6B066410E}"/>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err="1">
                  <a:solidFill>
                    <a:srgbClr val="223B74"/>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rgbClr val="223B74"/>
                </a:solidFill>
                <a:latin typeface="Chakra Petch" panose="00000500000000000000" pitchFamily="2" charset="-34"/>
                <a:cs typeface="Chakra Petch" panose="00000500000000000000" pitchFamily="2" charset="-34"/>
              </a:endParaRPr>
            </a:p>
          </p:txBody>
        </p:sp>
        <p:grpSp>
          <p:nvGrpSpPr>
            <p:cNvPr id="10" name="Group 9">
              <a:extLst>
                <a:ext uri="{FF2B5EF4-FFF2-40B4-BE49-F238E27FC236}">
                  <a16:creationId xmlns:a16="http://schemas.microsoft.com/office/drawing/2014/main" id="{C6B3C570-E503-47EA-F778-C3ACC8BF1648}"/>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FF2E9566-56C8-95B4-860B-2142C6FE8B5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Chakra Petch" panose="00000500000000000000" pitchFamily="2" charset="-34"/>
                    <a:ea typeface="Jost" pitchFamily="2" charset="77"/>
                    <a:cs typeface="Chakra Petch" panose="00000500000000000000" pitchFamily="2" charset="-34"/>
                  </a:rPr>
                  <a:t>@UNIONCONFERENCE               #UNIONCONF               #TBSCIENCE</a:t>
                </a:r>
                <a:endParaRPr lang="en-US" sz="800" b="1" dirty="0">
                  <a:solidFill>
                    <a:srgbClr val="223A74"/>
                  </a:solidFill>
                  <a:latin typeface="Chakra Petch" panose="00000500000000000000" pitchFamily="2" charset="-34"/>
                  <a:ea typeface="Jost" pitchFamily="2" charset="77"/>
                  <a:cs typeface="Chakra Petch" panose="00000500000000000000" pitchFamily="2" charset="-34"/>
                </a:endParaRPr>
              </a:p>
            </p:txBody>
          </p:sp>
          <p:pic>
            <p:nvPicPr>
              <p:cNvPr id="12" name="Graphic 11">
                <a:extLst>
                  <a:ext uri="{FF2B5EF4-FFF2-40B4-BE49-F238E27FC236}">
                    <a16:creationId xmlns:a16="http://schemas.microsoft.com/office/drawing/2014/main" id="{3F795EE5-2707-7B1A-5556-FB73CEF03C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749319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86429" y="4916714"/>
            <a:ext cx="184666" cy="30008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E023BE71-CA08-3C6F-325B-16367707D5E6}"/>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Chakra Petch" panose="00000500000000000000" pitchFamily="2" charset="-34"/>
                <a:ea typeface="Jost" pitchFamily="2" charset="0"/>
                <a:cs typeface="Chakra Petch" panose="00000500000000000000" pitchFamily="2" charset="-34"/>
              </a:rPr>
              <a:t>Title goes here</a:t>
            </a:r>
          </a:p>
        </p:txBody>
      </p:sp>
      <p:sp>
        <p:nvSpPr>
          <p:cNvPr id="4" name="TextBox 3">
            <a:extLst>
              <a:ext uri="{FF2B5EF4-FFF2-40B4-BE49-F238E27FC236}">
                <a16:creationId xmlns:a16="http://schemas.microsoft.com/office/drawing/2014/main" id="{2D1D5873-B384-241F-E273-D398251AC27A}"/>
              </a:ext>
            </a:extLst>
          </p:cNvPr>
          <p:cNvSpPr txBox="1"/>
          <p:nvPr/>
        </p:nvSpPr>
        <p:spPr>
          <a:xfrm>
            <a:off x="1035120" y="1911858"/>
            <a:ext cx="7161755" cy="1843838"/>
          </a:xfrm>
          <a:prstGeom prst="rect">
            <a:avLst/>
          </a:prstGeom>
          <a:noFill/>
        </p:spPr>
        <p:txBody>
          <a:bodyPr wrap="square" lIns="0" tIns="0" rIns="0" bIns="0" rtlCol="0" anchor="t" anchorCtr="0">
            <a:spAutoFit/>
          </a:bodyPr>
          <a:lstStyle/>
          <a:p>
            <a:pPr>
              <a:lnSpc>
                <a:spcPct val="130000"/>
              </a:lnSpc>
              <a:spcAft>
                <a:spcPts val="1400"/>
              </a:spcAft>
            </a:pP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Lorem ipsum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sit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amet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consectetur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adipiscing</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elit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Maecenas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neque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vitae dui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rutrum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p>
          <a:p>
            <a:pPr>
              <a:lnSpc>
                <a:spcPct val="130000"/>
              </a:lnSpc>
              <a:spcAft>
                <a:spcPts val="1400"/>
              </a:spcAft>
            </a:pP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Curabitur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viverra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iaculis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egestas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urna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sodales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est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sollicitudin</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nunc</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 nisi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endParaRPr lang="en-US"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endParaRPr>
          </a:p>
        </p:txBody>
      </p:sp>
      <p:sp>
        <p:nvSpPr>
          <p:cNvPr id="5" name="TextBox 4">
            <a:extLst>
              <a:ext uri="{FF2B5EF4-FFF2-40B4-BE49-F238E27FC236}">
                <a16:creationId xmlns:a16="http://schemas.microsoft.com/office/drawing/2014/main" id="{FAA6CEDF-195A-3406-1703-34D0D02A95DA}"/>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chemeClr val="bg1"/>
                </a:solidFill>
                <a:latin typeface="Chakra Petch" panose="00000500000000000000" pitchFamily="2" charset="-34"/>
                <a:ea typeface="Jost" pitchFamily="2" charset="77"/>
                <a:cs typeface="Chakra Petch" panose="00000500000000000000" pitchFamily="2" charset="-34"/>
              </a:rPr>
              <a:t>w</a:t>
            </a:r>
            <a:r>
              <a:rPr lang="en-GB" sz="1000" b="1" dirty="0" err="1">
                <a:solidFill>
                  <a:schemeClr val="bg1"/>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chemeClr val="bg1"/>
              </a:solidFill>
              <a:latin typeface="Chakra Petch" panose="00000500000000000000" pitchFamily="2" charset="-34"/>
              <a:cs typeface="Chakra Petch" panose="00000500000000000000" pitchFamily="2" charset="-34"/>
            </a:endParaRPr>
          </a:p>
        </p:txBody>
      </p:sp>
    </p:spTree>
    <p:extLst>
      <p:ext uri="{BB962C8B-B14F-4D97-AF65-F5344CB8AC3E}">
        <p14:creationId xmlns:p14="http://schemas.microsoft.com/office/powerpoint/2010/main" val="1815036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637C63-EFC3-313D-8CD2-1189E28EFD82}"/>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bg1"/>
                </a:solidFill>
                <a:latin typeface="Chakra Petch" panose="00000500000000000000" pitchFamily="2" charset="-34"/>
                <a:ea typeface="Jost" pitchFamily="2" charset="0"/>
                <a:cs typeface="Chakra Petch" panose="00000500000000000000" pitchFamily="2" charset="-34"/>
              </a:rPr>
              <a:t>Title goes here</a:t>
            </a:r>
          </a:p>
        </p:txBody>
      </p:sp>
      <p:sp>
        <p:nvSpPr>
          <p:cNvPr id="4" name="TextBox 3">
            <a:extLst>
              <a:ext uri="{FF2B5EF4-FFF2-40B4-BE49-F238E27FC236}">
                <a16:creationId xmlns:a16="http://schemas.microsoft.com/office/drawing/2014/main" id="{15CD11A2-D901-CF8F-741C-AD134289B8E3}"/>
              </a:ext>
            </a:extLst>
          </p:cNvPr>
          <p:cNvSpPr txBox="1"/>
          <p:nvPr/>
        </p:nvSpPr>
        <p:spPr>
          <a:xfrm>
            <a:off x="1035120" y="1911858"/>
            <a:ext cx="7161755" cy="1843838"/>
          </a:xfrm>
          <a:prstGeom prst="rect">
            <a:avLst/>
          </a:prstGeom>
          <a:noFill/>
        </p:spPr>
        <p:txBody>
          <a:bodyPr wrap="square" lIns="0" tIns="0" rIns="0" bIns="0" rtlCol="0" anchor="t" anchorCtr="0">
            <a:spAutoFit/>
          </a:bodyPr>
          <a:lstStyle/>
          <a:p>
            <a:pPr>
              <a:lnSpc>
                <a:spcPct val="130000"/>
              </a:lnSpc>
              <a:spcAft>
                <a:spcPts val="1400"/>
              </a:spcAft>
            </a:pPr>
            <a:r>
              <a:rPr lang="en-GB" sz="1400" dirty="0">
                <a:solidFill>
                  <a:schemeClr val="bg1"/>
                </a:solidFill>
                <a:latin typeface="Chakra Petch" panose="00000500000000000000" pitchFamily="2" charset="-34"/>
                <a:ea typeface="Jost" pitchFamily="2" charset="0"/>
                <a:cs typeface="Chakra Petch" panose="00000500000000000000" pitchFamily="2" charset="-34"/>
              </a:rPr>
              <a:t>Lorem ipsum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dolor</a:t>
            </a:r>
            <a:r>
              <a:rPr lang="en-GB" sz="1400" dirty="0">
                <a:solidFill>
                  <a:schemeClr val="bg1"/>
                </a:solidFill>
                <a:latin typeface="Chakra Petch" panose="00000500000000000000" pitchFamily="2" charset="-34"/>
                <a:ea typeface="Jost" pitchFamily="2" charset="0"/>
                <a:cs typeface="Chakra Petch" panose="00000500000000000000" pitchFamily="2" charset="-34"/>
              </a:rPr>
              <a:t> sit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amet</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consectetur</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adipiscing</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elit</a:t>
            </a:r>
            <a:r>
              <a:rPr lang="en-GB" sz="1400" dirty="0">
                <a:solidFill>
                  <a:schemeClr val="bg1"/>
                </a:solidFill>
                <a:latin typeface="Chakra Petch" panose="00000500000000000000" pitchFamily="2" charset="-34"/>
                <a:ea typeface="Jost" pitchFamily="2" charset="0"/>
                <a:cs typeface="Chakra Petch" panose="00000500000000000000" pitchFamily="2" charset="-34"/>
              </a:rPr>
              <a:t>. Maecenas fermentum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neque</a:t>
            </a:r>
            <a:r>
              <a:rPr lang="en-GB" sz="1400" dirty="0">
                <a:solidFill>
                  <a:schemeClr val="bg1"/>
                </a:solidFill>
                <a:latin typeface="Chakra Petch" panose="00000500000000000000" pitchFamily="2" charset="-34"/>
                <a:ea typeface="Jost" pitchFamily="2" charset="0"/>
                <a:cs typeface="Chakra Petch" panose="00000500000000000000" pitchFamily="2" charset="-34"/>
              </a:rPr>
              <a:t> vitae dui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rutrum</a:t>
            </a:r>
            <a:r>
              <a:rPr lang="en-GB" sz="1400" dirty="0">
                <a:solidFill>
                  <a:schemeClr val="bg1"/>
                </a:solidFill>
                <a:latin typeface="Chakra Petch" panose="00000500000000000000" pitchFamily="2" charset="-34"/>
                <a:ea typeface="Jost" pitchFamily="2" charset="0"/>
                <a:cs typeface="Chakra Petch" panose="00000500000000000000" pitchFamily="2" charset="-34"/>
              </a:rPr>
              <a:t>, id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risus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bg1"/>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felis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leo</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nulla</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bg1"/>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nisl</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dolor</a:t>
            </a:r>
            <a:r>
              <a:rPr lang="en-GB" sz="1400" dirty="0">
                <a:solidFill>
                  <a:schemeClr val="bg1"/>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dolor</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p>
          <a:p>
            <a:pPr>
              <a:lnSpc>
                <a:spcPct val="130000"/>
              </a:lnSpc>
              <a:spcAft>
                <a:spcPts val="1400"/>
              </a:spcAft>
            </a:pPr>
            <a:r>
              <a:rPr lang="en-GB" sz="1400" dirty="0" err="1">
                <a:solidFill>
                  <a:schemeClr val="bg1"/>
                </a:solidFill>
                <a:latin typeface="Chakra Petch" panose="00000500000000000000" pitchFamily="2" charset="-34"/>
                <a:ea typeface="Jost" pitchFamily="2" charset="0"/>
                <a:cs typeface="Chakra Petch" panose="00000500000000000000" pitchFamily="2" charset="-34"/>
              </a:rPr>
              <a:t>Curabitur</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viverra</a:t>
            </a:r>
            <a:r>
              <a:rPr lang="en-GB" sz="1400" dirty="0">
                <a:solidFill>
                  <a:schemeClr val="bg1"/>
                </a:solidFill>
                <a:latin typeface="Chakra Petch" panose="00000500000000000000" pitchFamily="2" charset="-34"/>
                <a:ea typeface="Jost" pitchFamily="2" charset="0"/>
                <a:cs typeface="Chakra Petch" panose="00000500000000000000" pitchFamily="2" charset="-34"/>
              </a:rPr>
              <a:t>, dui id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iaculis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egestas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nisl</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urna</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sodales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est</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sollicitudin</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risus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nunc</a:t>
            </a:r>
            <a:r>
              <a:rPr lang="en-GB" sz="1400" dirty="0">
                <a:solidFill>
                  <a:schemeClr val="bg1"/>
                </a:solidFill>
                <a:latin typeface="Chakra Petch" panose="00000500000000000000" pitchFamily="2" charset="-34"/>
                <a:ea typeface="Jost" pitchFamily="2" charset="0"/>
                <a:cs typeface="Chakra Petch" panose="00000500000000000000" pitchFamily="2" charset="-34"/>
              </a:rPr>
              <a:t> a nisi id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risus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bg1"/>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felis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leo</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nulla</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bg1"/>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nisl</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dolor</a:t>
            </a:r>
            <a:r>
              <a:rPr lang="en-GB" sz="1400" dirty="0">
                <a:solidFill>
                  <a:schemeClr val="bg1"/>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dolor</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endParaRPr lang="en-US" sz="1400" dirty="0">
              <a:solidFill>
                <a:schemeClr val="bg1"/>
              </a:solidFill>
              <a:latin typeface="Chakra Petch" panose="00000500000000000000" pitchFamily="2" charset="-34"/>
              <a:ea typeface="Jost" pitchFamily="2" charset="0"/>
              <a:cs typeface="Chakra Petch" panose="00000500000000000000" pitchFamily="2" charset="-34"/>
            </a:endParaRPr>
          </a:p>
        </p:txBody>
      </p:sp>
      <p:grpSp>
        <p:nvGrpSpPr>
          <p:cNvPr id="14" name="Group 13">
            <a:extLst>
              <a:ext uri="{FF2B5EF4-FFF2-40B4-BE49-F238E27FC236}">
                <a16:creationId xmlns:a16="http://schemas.microsoft.com/office/drawing/2014/main" id="{AED654FB-B2AB-EAE2-B9B2-1D20B4D3101F}"/>
              </a:ext>
            </a:extLst>
          </p:cNvPr>
          <p:cNvGrpSpPr/>
          <p:nvPr/>
        </p:nvGrpSpPr>
        <p:grpSpPr>
          <a:xfrm>
            <a:off x="494419" y="4712683"/>
            <a:ext cx="5997880" cy="246221"/>
            <a:chOff x="2888369" y="4712683"/>
            <a:chExt cx="5997880" cy="246221"/>
          </a:xfrm>
        </p:grpSpPr>
        <p:sp>
          <p:nvSpPr>
            <p:cNvPr id="15" name="TextBox 14">
              <a:extLst>
                <a:ext uri="{FF2B5EF4-FFF2-40B4-BE49-F238E27FC236}">
                  <a16:creationId xmlns:a16="http://schemas.microsoft.com/office/drawing/2014/main" id="{4CECA10A-18A8-CBD6-FBFA-8A5777A27018}"/>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chemeClr val="bg1"/>
                  </a:solidFill>
                  <a:latin typeface="Chakra Petch" panose="00000500000000000000" pitchFamily="2" charset="-34"/>
                  <a:ea typeface="Jost" pitchFamily="2" charset="77"/>
                  <a:cs typeface="Chakra Petch" panose="00000500000000000000" pitchFamily="2" charset="-34"/>
                </a:rPr>
                <a:t>w</a:t>
              </a:r>
              <a:r>
                <a:rPr lang="en-GB" sz="1000" b="1" dirty="0" err="1">
                  <a:solidFill>
                    <a:schemeClr val="bg1"/>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chemeClr val="bg1"/>
                </a:solidFill>
                <a:latin typeface="Chakra Petch" panose="00000500000000000000" pitchFamily="2" charset="-34"/>
                <a:cs typeface="Chakra Petch" panose="00000500000000000000" pitchFamily="2" charset="-34"/>
              </a:endParaRPr>
            </a:p>
          </p:txBody>
        </p:sp>
        <p:grpSp>
          <p:nvGrpSpPr>
            <p:cNvPr id="16" name="Group 15">
              <a:extLst>
                <a:ext uri="{FF2B5EF4-FFF2-40B4-BE49-F238E27FC236}">
                  <a16:creationId xmlns:a16="http://schemas.microsoft.com/office/drawing/2014/main" id="{8A0023DE-640F-AF2D-115E-4821FB7F9A81}"/>
                </a:ext>
              </a:extLst>
            </p:cNvPr>
            <p:cNvGrpSpPr/>
            <p:nvPr/>
          </p:nvGrpSpPr>
          <p:grpSpPr>
            <a:xfrm>
              <a:off x="2888369" y="4770578"/>
              <a:ext cx="4304190" cy="136063"/>
              <a:chOff x="2888369" y="4770578"/>
              <a:chExt cx="4304190" cy="136063"/>
            </a:xfrm>
          </p:grpSpPr>
          <p:sp>
            <p:nvSpPr>
              <p:cNvPr id="17" name="TextBox 16">
                <a:extLst>
                  <a:ext uri="{FF2B5EF4-FFF2-40B4-BE49-F238E27FC236}">
                    <a16:creationId xmlns:a16="http://schemas.microsoft.com/office/drawing/2014/main" id="{BB387970-2103-6785-D1D8-CFB712F3E11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D5DE23"/>
                    </a:solidFill>
                    <a:latin typeface="Chakra Petch" panose="00000500000000000000" pitchFamily="2" charset="-34"/>
                    <a:ea typeface="Jost" pitchFamily="2" charset="77"/>
                    <a:cs typeface="Chakra Petch" panose="00000500000000000000" pitchFamily="2" charset="-34"/>
                  </a:rPr>
                  <a:t>@UNIONCONFERENCE               #UNIONCONF               #TBSCIENCE</a:t>
                </a:r>
                <a:endParaRPr lang="en-US" sz="800" b="1" dirty="0">
                  <a:solidFill>
                    <a:srgbClr val="D5DE23"/>
                  </a:solidFill>
                  <a:latin typeface="Chakra Petch" panose="00000500000000000000" pitchFamily="2" charset="-34"/>
                  <a:ea typeface="Jost" pitchFamily="2" charset="77"/>
                  <a:cs typeface="Chakra Petch" panose="00000500000000000000" pitchFamily="2" charset="-34"/>
                </a:endParaRPr>
              </a:p>
            </p:txBody>
          </p:sp>
          <p:pic>
            <p:nvPicPr>
              <p:cNvPr id="18" name="Graphic 17">
                <a:extLst>
                  <a:ext uri="{FF2B5EF4-FFF2-40B4-BE49-F238E27FC236}">
                    <a16:creationId xmlns:a16="http://schemas.microsoft.com/office/drawing/2014/main" id="{B379B4CC-C835-23BA-7714-76A1DF8926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995705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0D1A02-EEDC-8FC7-449E-6411E6AE9F91}"/>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bg1"/>
                </a:solidFill>
                <a:latin typeface="Chakra Petch" panose="00000500000000000000" pitchFamily="2" charset="-34"/>
                <a:ea typeface="Jost" pitchFamily="2" charset="0"/>
                <a:cs typeface="Chakra Petch" panose="00000500000000000000" pitchFamily="2" charset="-34"/>
              </a:rPr>
              <a:t>Title goes here</a:t>
            </a:r>
          </a:p>
        </p:txBody>
      </p:sp>
      <p:sp>
        <p:nvSpPr>
          <p:cNvPr id="4" name="TextBox 3">
            <a:extLst>
              <a:ext uri="{FF2B5EF4-FFF2-40B4-BE49-F238E27FC236}">
                <a16:creationId xmlns:a16="http://schemas.microsoft.com/office/drawing/2014/main" id="{BB29A0F2-C1A9-C313-6E77-A67E5F1B4173}"/>
              </a:ext>
            </a:extLst>
          </p:cNvPr>
          <p:cNvSpPr txBox="1"/>
          <p:nvPr/>
        </p:nvSpPr>
        <p:spPr>
          <a:xfrm>
            <a:off x="1035120" y="1911858"/>
            <a:ext cx="7161755" cy="1843838"/>
          </a:xfrm>
          <a:prstGeom prst="rect">
            <a:avLst/>
          </a:prstGeom>
          <a:noFill/>
        </p:spPr>
        <p:txBody>
          <a:bodyPr wrap="square" lIns="0" tIns="0" rIns="0" bIns="0" rtlCol="0" anchor="t" anchorCtr="0">
            <a:spAutoFit/>
          </a:bodyPr>
          <a:lstStyle/>
          <a:p>
            <a:pPr>
              <a:lnSpc>
                <a:spcPct val="130000"/>
              </a:lnSpc>
              <a:spcAft>
                <a:spcPts val="1400"/>
              </a:spcAft>
            </a:pPr>
            <a:r>
              <a:rPr lang="en-GB" sz="1400" dirty="0">
                <a:solidFill>
                  <a:schemeClr val="bg1"/>
                </a:solidFill>
                <a:latin typeface="Chakra Petch" panose="00000500000000000000" pitchFamily="2" charset="-34"/>
                <a:ea typeface="Jost" pitchFamily="2" charset="0"/>
                <a:cs typeface="Chakra Petch" panose="00000500000000000000" pitchFamily="2" charset="-34"/>
              </a:rPr>
              <a:t>Lorem ipsum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dolor</a:t>
            </a:r>
            <a:r>
              <a:rPr lang="en-GB" sz="1400" dirty="0">
                <a:solidFill>
                  <a:schemeClr val="bg1"/>
                </a:solidFill>
                <a:latin typeface="Chakra Petch" panose="00000500000000000000" pitchFamily="2" charset="-34"/>
                <a:ea typeface="Jost" pitchFamily="2" charset="0"/>
                <a:cs typeface="Chakra Petch" panose="00000500000000000000" pitchFamily="2" charset="-34"/>
              </a:rPr>
              <a:t> sit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amet</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consectetur</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adipiscing</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elit</a:t>
            </a:r>
            <a:r>
              <a:rPr lang="en-GB" sz="1400" dirty="0">
                <a:solidFill>
                  <a:schemeClr val="bg1"/>
                </a:solidFill>
                <a:latin typeface="Chakra Petch" panose="00000500000000000000" pitchFamily="2" charset="-34"/>
                <a:ea typeface="Jost" pitchFamily="2" charset="0"/>
                <a:cs typeface="Chakra Petch" panose="00000500000000000000" pitchFamily="2" charset="-34"/>
              </a:rPr>
              <a:t>. Maecenas fermentum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neque</a:t>
            </a:r>
            <a:r>
              <a:rPr lang="en-GB" sz="1400" dirty="0">
                <a:solidFill>
                  <a:schemeClr val="bg1"/>
                </a:solidFill>
                <a:latin typeface="Chakra Petch" panose="00000500000000000000" pitchFamily="2" charset="-34"/>
                <a:ea typeface="Jost" pitchFamily="2" charset="0"/>
                <a:cs typeface="Chakra Petch" panose="00000500000000000000" pitchFamily="2" charset="-34"/>
              </a:rPr>
              <a:t> vitae dui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rutrum</a:t>
            </a:r>
            <a:r>
              <a:rPr lang="en-GB" sz="1400" dirty="0">
                <a:solidFill>
                  <a:schemeClr val="bg1"/>
                </a:solidFill>
                <a:latin typeface="Chakra Petch" panose="00000500000000000000" pitchFamily="2" charset="-34"/>
                <a:ea typeface="Jost" pitchFamily="2" charset="0"/>
                <a:cs typeface="Chakra Petch" panose="00000500000000000000" pitchFamily="2" charset="-34"/>
              </a:rPr>
              <a:t>, id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risus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bg1"/>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felis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leo</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nulla</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bg1"/>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nisl</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dolor</a:t>
            </a:r>
            <a:r>
              <a:rPr lang="en-GB" sz="1400" dirty="0">
                <a:solidFill>
                  <a:schemeClr val="bg1"/>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dolor</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p>
          <a:p>
            <a:pPr>
              <a:lnSpc>
                <a:spcPct val="130000"/>
              </a:lnSpc>
              <a:spcAft>
                <a:spcPts val="1400"/>
              </a:spcAft>
            </a:pPr>
            <a:r>
              <a:rPr lang="en-GB" sz="1400" dirty="0" err="1">
                <a:solidFill>
                  <a:schemeClr val="bg1"/>
                </a:solidFill>
                <a:latin typeface="Chakra Petch" panose="00000500000000000000" pitchFamily="2" charset="-34"/>
                <a:ea typeface="Jost" pitchFamily="2" charset="0"/>
                <a:cs typeface="Chakra Petch" panose="00000500000000000000" pitchFamily="2" charset="-34"/>
              </a:rPr>
              <a:t>Curabitur</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viverra</a:t>
            </a:r>
            <a:r>
              <a:rPr lang="en-GB" sz="1400" dirty="0">
                <a:solidFill>
                  <a:schemeClr val="bg1"/>
                </a:solidFill>
                <a:latin typeface="Chakra Petch" panose="00000500000000000000" pitchFamily="2" charset="-34"/>
                <a:ea typeface="Jost" pitchFamily="2" charset="0"/>
                <a:cs typeface="Chakra Petch" panose="00000500000000000000" pitchFamily="2" charset="-34"/>
              </a:rPr>
              <a:t>, dui id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iaculis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egestas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nisl</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urna</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sodales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est</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sollicitudin</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risus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nunc</a:t>
            </a:r>
            <a:r>
              <a:rPr lang="en-GB" sz="1400" dirty="0">
                <a:solidFill>
                  <a:schemeClr val="bg1"/>
                </a:solidFill>
                <a:latin typeface="Chakra Petch" panose="00000500000000000000" pitchFamily="2" charset="-34"/>
                <a:ea typeface="Jost" pitchFamily="2" charset="0"/>
                <a:cs typeface="Chakra Petch" panose="00000500000000000000" pitchFamily="2" charset="-34"/>
              </a:rPr>
              <a:t> a nisi id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risus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bg1"/>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felis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leo</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nulla</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bg1"/>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nisl</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dolor</a:t>
            </a:r>
            <a:r>
              <a:rPr lang="en-GB" sz="1400" dirty="0">
                <a:solidFill>
                  <a:schemeClr val="bg1"/>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bg1"/>
                </a:solidFill>
                <a:latin typeface="Chakra Petch" panose="00000500000000000000" pitchFamily="2" charset="-34"/>
                <a:ea typeface="Jost" pitchFamily="2" charset="0"/>
                <a:cs typeface="Chakra Petch" panose="00000500000000000000" pitchFamily="2" charset="-34"/>
              </a:rPr>
              <a:t>dolor</a:t>
            </a:r>
            <a:r>
              <a:rPr lang="en-GB" sz="1400" dirty="0">
                <a:solidFill>
                  <a:schemeClr val="bg1"/>
                </a:solidFill>
                <a:latin typeface="Chakra Petch" panose="00000500000000000000" pitchFamily="2" charset="-34"/>
                <a:ea typeface="Jost" pitchFamily="2" charset="0"/>
                <a:cs typeface="Chakra Petch" panose="00000500000000000000" pitchFamily="2" charset="-34"/>
              </a:rPr>
              <a:t>. </a:t>
            </a:r>
            <a:endParaRPr lang="en-US" sz="1400" dirty="0">
              <a:solidFill>
                <a:schemeClr val="bg1"/>
              </a:solidFill>
              <a:latin typeface="Chakra Petch" panose="00000500000000000000" pitchFamily="2" charset="-34"/>
              <a:ea typeface="Jost" pitchFamily="2" charset="0"/>
              <a:cs typeface="Chakra Petch" panose="00000500000000000000" pitchFamily="2" charset="-34"/>
            </a:endParaRPr>
          </a:p>
        </p:txBody>
      </p:sp>
      <p:grpSp>
        <p:nvGrpSpPr>
          <p:cNvPr id="5" name="Group 4">
            <a:extLst>
              <a:ext uri="{FF2B5EF4-FFF2-40B4-BE49-F238E27FC236}">
                <a16:creationId xmlns:a16="http://schemas.microsoft.com/office/drawing/2014/main" id="{F6BA969C-F42C-22D8-0348-F8C38C9C39AD}"/>
              </a:ext>
            </a:extLst>
          </p:cNvPr>
          <p:cNvGrpSpPr/>
          <p:nvPr/>
        </p:nvGrpSpPr>
        <p:grpSpPr>
          <a:xfrm>
            <a:off x="494419" y="4712683"/>
            <a:ext cx="5997880" cy="246221"/>
            <a:chOff x="2888369" y="4712683"/>
            <a:chExt cx="5997880" cy="246221"/>
          </a:xfrm>
        </p:grpSpPr>
        <p:sp>
          <p:nvSpPr>
            <p:cNvPr id="6" name="TextBox 5">
              <a:extLst>
                <a:ext uri="{FF2B5EF4-FFF2-40B4-BE49-F238E27FC236}">
                  <a16:creationId xmlns:a16="http://schemas.microsoft.com/office/drawing/2014/main" id="{9B2792AC-1D12-FF76-7815-82CDE12728F9}"/>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chemeClr val="bg1"/>
                  </a:solidFill>
                  <a:latin typeface="Chakra Petch" panose="00000500000000000000" pitchFamily="2" charset="-34"/>
                  <a:ea typeface="Jost" pitchFamily="2" charset="77"/>
                  <a:cs typeface="Chakra Petch" panose="00000500000000000000" pitchFamily="2" charset="-34"/>
                </a:rPr>
                <a:t>w</a:t>
              </a:r>
              <a:r>
                <a:rPr lang="en-GB" sz="1000" b="1" dirty="0" err="1">
                  <a:solidFill>
                    <a:schemeClr val="bg1"/>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chemeClr val="bg1"/>
                </a:solidFill>
                <a:latin typeface="Chakra Petch" panose="00000500000000000000" pitchFamily="2" charset="-34"/>
                <a:cs typeface="Chakra Petch" panose="00000500000000000000" pitchFamily="2" charset="-34"/>
              </a:endParaRPr>
            </a:p>
          </p:txBody>
        </p:sp>
        <p:grpSp>
          <p:nvGrpSpPr>
            <p:cNvPr id="7" name="Group 6">
              <a:extLst>
                <a:ext uri="{FF2B5EF4-FFF2-40B4-BE49-F238E27FC236}">
                  <a16:creationId xmlns:a16="http://schemas.microsoft.com/office/drawing/2014/main" id="{84E7E7FD-1D25-4B70-5C36-9EE7A1838657}"/>
                </a:ext>
              </a:extLst>
            </p:cNvPr>
            <p:cNvGrpSpPr/>
            <p:nvPr/>
          </p:nvGrpSpPr>
          <p:grpSpPr>
            <a:xfrm>
              <a:off x="2888369" y="4770578"/>
              <a:ext cx="4304190" cy="136063"/>
              <a:chOff x="2888369" y="4770578"/>
              <a:chExt cx="4304190" cy="136063"/>
            </a:xfrm>
          </p:grpSpPr>
          <p:sp>
            <p:nvSpPr>
              <p:cNvPr id="8" name="TextBox 7">
                <a:extLst>
                  <a:ext uri="{FF2B5EF4-FFF2-40B4-BE49-F238E27FC236}">
                    <a16:creationId xmlns:a16="http://schemas.microsoft.com/office/drawing/2014/main" id="{18A63F6B-797A-9FBA-4D41-381A892F3FEC}"/>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D5DE23"/>
                    </a:solidFill>
                    <a:latin typeface="Chakra Petch" panose="00000500000000000000" pitchFamily="2" charset="-34"/>
                    <a:ea typeface="Jost" pitchFamily="2" charset="77"/>
                    <a:cs typeface="Chakra Petch" panose="00000500000000000000" pitchFamily="2" charset="-34"/>
                  </a:rPr>
                  <a:t>@UNIONCONFERENCE               #UNIONCONF               #TBSCIENCE</a:t>
                </a:r>
                <a:endParaRPr lang="en-US" sz="800" b="1" dirty="0">
                  <a:solidFill>
                    <a:srgbClr val="D5DE23"/>
                  </a:solidFill>
                  <a:latin typeface="Chakra Petch" panose="00000500000000000000" pitchFamily="2" charset="-34"/>
                  <a:ea typeface="Jost" pitchFamily="2" charset="77"/>
                  <a:cs typeface="Chakra Petch" panose="00000500000000000000" pitchFamily="2" charset="-34"/>
                </a:endParaRPr>
              </a:p>
            </p:txBody>
          </p:sp>
          <p:pic>
            <p:nvPicPr>
              <p:cNvPr id="13" name="Graphic 12">
                <a:extLst>
                  <a:ext uri="{FF2B5EF4-FFF2-40B4-BE49-F238E27FC236}">
                    <a16:creationId xmlns:a16="http://schemas.microsoft.com/office/drawing/2014/main" id="{747681E3-9432-83AA-3865-A3A924183F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2306170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744E03-609F-C558-788A-9D75219918D7}"/>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Chakra Petch" panose="00000500000000000000" pitchFamily="2" charset="-34"/>
                <a:ea typeface="Jost" pitchFamily="2" charset="0"/>
                <a:cs typeface="Chakra Petch" panose="00000500000000000000" pitchFamily="2" charset="-34"/>
              </a:rPr>
              <a:t>Title goes here</a:t>
            </a:r>
          </a:p>
        </p:txBody>
      </p:sp>
      <p:sp>
        <p:nvSpPr>
          <p:cNvPr id="4" name="TextBox 3">
            <a:extLst>
              <a:ext uri="{FF2B5EF4-FFF2-40B4-BE49-F238E27FC236}">
                <a16:creationId xmlns:a16="http://schemas.microsoft.com/office/drawing/2014/main" id="{DC7F8F73-43D9-2203-74E4-9AAD423A2A6A}"/>
              </a:ext>
            </a:extLst>
          </p:cNvPr>
          <p:cNvSpPr txBox="1"/>
          <p:nvPr/>
        </p:nvSpPr>
        <p:spPr>
          <a:xfrm>
            <a:off x="1035120" y="1911858"/>
            <a:ext cx="7161755" cy="1843838"/>
          </a:xfrm>
          <a:prstGeom prst="rect">
            <a:avLst/>
          </a:prstGeom>
          <a:noFill/>
        </p:spPr>
        <p:txBody>
          <a:bodyPr wrap="square" lIns="0" tIns="0" rIns="0" bIns="0" rtlCol="0" anchor="t" anchorCtr="0">
            <a:spAutoFit/>
          </a:bodyPr>
          <a:lstStyle/>
          <a:p>
            <a:pPr>
              <a:lnSpc>
                <a:spcPct val="130000"/>
              </a:lnSpc>
              <a:spcAft>
                <a:spcPts val="1400"/>
              </a:spcAft>
            </a:pPr>
            <a:r>
              <a:rPr lang="en-GB" sz="1400" dirty="0">
                <a:solidFill>
                  <a:schemeClr val="tx1">
                    <a:lumMod val="65000"/>
                    <a:lumOff val="35000"/>
                  </a:schemeClr>
                </a:solidFill>
                <a:latin typeface="Jost" pitchFamily="2" charset="0"/>
                <a:ea typeface="Jost" pitchFamily="2" charset="0"/>
                <a:cs typeface="Montserrat" charset="0"/>
              </a:rPr>
              <a:t>Lorem ipsum </a:t>
            </a:r>
            <a:r>
              <a:rPr lang="en-GB" sz="1400" dirty="0" err="1">
                <a:solidFill>
                  <a:schemeClr val="tx1">
                    <a:lumMod val="65000"/>
                    <a:lumOff val="35000"/>
                  </a:schemeClr>
                </a:solidFill>
                <a:latin typeface="Jost" pitchFamily="2" charset="0"/>
                <a:ea typeface="Jost" pitchFamily="2" charset="0"/>
                <a:cs typeface="Montserrat" charset="0"/>
              </a:rPr>
              <a:t>dolor</a:t>
            </a:r>
            <a:r>
              <a:rPr lang="en-GB" sz="1400" dirty="0">
                <a:solidFill>
                  <a:schemeClr val="tx1">
                    <a:lumMod val="65000"/>
                    <a:lumOff val="35000"/>
                  </a:schemeClr>
                </a:solidFill>
                <a:latin typeface="Jost" pitchFamily="2" charset="0"/>
                <a:ea typeface="Jost" pitchFamily="2" charset="0"/>
                <a:cs typeface="Montserrat" charset="0"/>
              </a:rPr>
              <a:t> sit </a:t>
            </a:r>
            <a:r>
              <a:rPr lang="en-GB" sz="1400" dirty="0" err="1">
                <a:solidFill>
                  <a:schemeClr val="tx1">
                    <a:lumMod val="65000"/>
                    <a:lumOff val="35000"/>
                  </a:schemeClr>
                </a:solidFill>
                <a:latin typeface="Jost" pitchFamily="2" charset="0"/>
                <a:ea typeface="Jost" pitchFamily="2" charset="0"/>
                <a:cs typeface="Montserrat" charset="0"/>
              </a:rPr>
              <a:t>amet</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consectetur</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adipiscing</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elit</a:t>
            </a:r>
            <a:r>
              <a:rPr lang="en-GB" sz="1400" dirty="0">
                <a:solidFill>
                  <a:schemeClr val="tx1">
                    <a:lumMod val="65000"/>
                    <a:lumOff val="35000"/>
                  </a:schemeClr>
                </a:solidFill>
                <a:latin typeface="Jost" pitchFamily="2" charset="0"/>
                <a:ea typeface="Jost" pitchFamily="2" charset="0"/>
                <a:cs typeface="Montserrat" charset="0"/>
              </a:rPr>
              <a:t>. Maecenas fermentum </a:t>
            </a:r>
            <a:r>
              <a:rPr lang="en-GB" sz="1400" dirty="0" err="1">
                <a:solidFill>
                  <a:schemeClr val="tx1">
                    <a:lumMod val="65000"/>
                    <a:lumOff val="35000"/>
                  </a:schemeClr>
                </a:solidFill>
                <a:latin typeface="Jost" pitchFamily="2" charset="0"/>
                <a:ea typeface="Jost" pitchFamily="2" charset="0"/>
                <a:cs typeface="Montserrat" charset="0"/>
              </a:rPr>
              <a:t>neque</a:t>
            </a:r>
            <a:r>
              <a:rPr lang="en-GB" sz="1400" dirty="0">
                <a:solidFill>
                  <a:schemeClr val="tx1">
                    <a:lumMod val="65000"/>
                    <a:lumOff val="35000"/>
                  </a:schemeClr>
                </a:solidFill>
                <a:latin typeface="Jost" pitchFamily="2" charset="0"/>
                <a:ea typeface="Jost" pitchFamily="2" charset="0"/>
                <a:cs typeface="Montserrat" charset="0"/>
              </a:rPr>
              <a:t> vitae dui </a:t>
            </a:r>
            <a:r>
              <a:rPr lang="en-GB" sz="1400" dirty="0" err="1">
                <a:solidFill>
                  <a:schemeClr val="tx1">
                    <a:lumMod val="65000"/>
                    <a:lumOff val="35000"/>
                  </a:schemeClr>
                </a:solidFill>
                <a:latin typeface="Jost" pitchFamily="2" charset="0"/>
                <a:ea typeface="Jost" pitchFamily="2" charset="0"/>
                <a:cs typeface="Montserrat" charset="0"/>
              </a:rPr>
              <a:t>rutrum</a:t>
            </a:r>
            <a:r>
              <a:rPr lang="en-GB" sz="1400" dirty="0">
                <a:solidFill>
                  <a:schemeClr val="tx1">
                    <a:lumMod val="65000"/>
                    <a:lumOff val="35000"/>
                  </a:schemeClr>
                </a:solidFill>
                <a:latin typeface="Jost" pitchFamily="2" charset="0"/>
                <a:ea typeface="Jost" pitchFamily="2" charset="0"/>
                <a:cs typeface="Montserrat" charset="0"/>
              </a:rPr>
              <a:t>, id </a:t>
            </a:r>
            <a:r>
              <a:rPr lang="en-GB" sz="1400" dirty="0" err="1">
                <a:solidFill>
                  <a:schemeClr val="tx1">
                    <a:lumMod val="65000"/>
                    <a:lumOff val="35000"/>
                  </a:schemeClr>
                </a:solidFill>
                <a:latin typeface="Jost" pitchFamily="2" charset="0"/>
                <a:ea typeface="Jost" pitchFamily="2" charset="0"/>
                <a:cs typeface="Montserrat" charset="0"/>
              </a:rPr>
              <a:t>bibendum</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risus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elementum</a:t>
            </a:r>
            <a:r>
              <a:rPr lang="en-GB" sz="1400" dirty="0">
                <a:solidFill>
                  <a:schemeClr val="tx1">
                    <a:lumMod val="65000"/>
                    <a:lumOff val="35000"/>
                  </a:schemeClr>
                </a:solidFill>
                <a:latin typeface="Jost" pitchFamily="2" charset="0"/>
                <a:ea typeface="Jost" pitchFamily="2" charset="0"/>
                <a:cs typeface="Montserrat" charset="0"/>
              </a:rPr>
              <a:t>. Integer vestibulum, </a:t>
            </a:r>
            <a:r>
              <a:rPr lang="en-GB" sz="1400" dirty="0" err="1">
                <a:solidFill>
                  <a:schemeClr val="tx1">
                    <a:lumMod val="65000"/>
                    <a:lumOff val="35000"/>
                  </a:schemeClr>
                </a:solidFill>
                <a:latin typeface="Jost" pitchFamily="2" charset="0"/>
                <a:ea typeface="Jost" pitchFamily="2" charset="0"/>
                <a:cs typeface="Montserrat" charset="0"/>
              </a:rPr>
              <a:t>felis</a:t>
            </a:r>
            <a:r>
              <a:rPr lang="en-GB" sz="1400" dirty="0">
                <a:solidFill>
                  <a:schemeClr val="tx1">
                    <a:lumMod val="65000"/>
                    <a:lumOff val="35000"/>
                  </a:schemeClr>
                </a:solidFill>
                <a:latin typeface="Jost" pitchFamily="2" charset="0"/>
                <a:ea typeface="Jost" pitchFamily="2" charset="0"/>
                <a:cs typeface="Montserrat" charset="0"/>
              </a:rPr>
              <a:t> at </a:t>
            </a:r>
            <a:r>
              <a:rPr lang="en-GB" sz="1400" dirty="0" err="1">
                <a:solidFill>
                  <a:schemeClr val="tx1">
                    <a:lumMod val="65000"/>
                    <a:lumOff val="35000"/>
                  </a:schemeClr>
                </a:solidFill>
                <a:latin typeface="Jost" pitchFamily="2" charset="0"/>
                <a:ea typeface="Jost" pitchFamily="2" charset="0"/>
                <a:cs typeface="Montserrat" charset="0"/>
              </a:rPr>
              <a:t>tristique</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venenatis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leo</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nulla</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ultricies</a:t>
            </a:r>
            <a:r>
              <a:rPr lang="en-GB" sz="1400" dirty="0">
                <a:solidFill>
                  <a:schemeClr val="tx1">
                    <a:lumMod val="65000"/>
                    <a:lumOff val="35000"/>
                  </a:schemeClr>
                </a:solidFill>
                <a:latin typeface="Jost" pitchFamily="2" charset="0"/>
                <a:ea typeface="Jost" pitchFamily="2" charset="0"/>
                <a:cs typeface="Montserrat" charset="0"/>
              </a:rPr>
              <a:t> dui, in </a:t>
            </a:r>
            <a:r>
              <a:rPr lang="en-GB" sz="1400" dirty="0" err="1">
                <a:solidFill>
                  <a:schemeClr val="tx1">
                    <a:lumMod val="65000"/>
                    <a:lumOff val="35000"/>
                  </a:schemeClr>
                </a:solidFill>
                <a:latin typeface="Jost" pitchFamily="2" charset="0"/>
                <a:ea typeface="Jost" pitchFamily="2" charset="0"/>
                <a:cs typeface="Montserrat" charset="0"/>
              </a:rPr>
              <a:t>ultrices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nisl</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dolor</a:t>
            </a:r>
            <a:r>
              <a:rPr lang="en-GB" sz="1400" dirty="0">
                <a:solidFill>
                  <a:schemeClr val="tx1">
                    <a:lumMod val="65000"/>
                    <a:lumOff val="35000"/>
                  </a:schemeClr>
                </a:solidFill>
                <a:latin typeface="Jost" pitchFamily="2" charset="0"/>
                <a:ea typeface="Jost" pitchFamily="2" charset="0"/>
                <a:cs typeface="Montserrat" charset="0"/>
              </a:rPr>
              <a:t> fermentum </a:t>
            </a:r>
            <a:r>
              <a:rPr lang="en-GB" sz="1400" dirty="0" err="1">
                <a:solidFill>
                  <a:schemeClr val="tx1">
                    <a:lumMod val="65000"/>
                    <a:lumOff val="35000"/>
                  </a:schemeClr>
                </a:solidFill>
                <a:latin typeface="Jost" pitchFamily="2" charset="0"/>
                <a:ea typeface="Jost" pitchFamily="2" charset="0"/>
                <a:cs typeface="Montserrat" charset="0"/>
              </a:rPr>
              <a:t>dolor</a:t>
            </a:r>
            <a:r>
              <a:rPr lang="en-GB" sz="1400" dirty="0">
                <a:solidFill>
                  <a:schemeClr val="tx1">
                    <a:lumMod val="65000"/>
                    <a:lumOff val="35000"/>
                  </a:schemeClr>
                </a:solidFill>
                <a:latin typeface="Jost" pitchFamily="2" charset="0"/>
                <a:ea typeface="Jost" pitchFamily="2" charset="0"/>
                <a:cs typeface="Montserrat" charset="0"/>
              </a:rPr>
              <a:t>. </a:t>
            </a:r>
          </a:p>
          <a:p>
            <a:pPr>
              <a:lnSpc>
                <a:spcPct val="130000"/>
              </a:lnSpc>
              <a:spcAft>
                <a:spcPts val="1400"/>
              </a:spcAft>
            </a:pPr>
            <a:r>
              <a:rPr lang="en-GB" sz="1400" dirty="0" err="1">
                <a:solidFill>
                  <a:schemeClr val="tx1">
                    <a:lumMod val="65000"/>
                    <a:lumOff val="35000"/>
                  </a:schemeClr>
                </a:solidFill>
                <a:latin typeface="Jost" pitchFamily="2" charset="0"/>
                <a:ea typeface="Jost" pitchFamily="2" charset="0"/>
                <a:cs typeface="Montserrat" charset="0"/>
              </a:rPr>
              <a:t>Curabitur</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viverra</a:t>
            </a:r>
            <a:r>
              <a:rPr lang="en-GB" sz="1400" dirty="0">
                <a:solidFill>
                  <a:schemeClr val="tx1">
                    <a:lumMod val="65000"/>
                    <a:lumOff val="35000"/>
                  </a:schemeClr>
                </a:solidFill>
                <a:latin typeface="Jost" pitchFamily="2" charset="0"/>
                <a:ea typeface="Jost" pitchFamily="2" charset="0"/>
                <a:cs typeface="Montserrat" charset="0"/>
              </a:rPr>
              <a:t>, dui id </a:t>
            </a:r>
            <a:r>
              <a:rPr lang="en-GB" sz="1400" dirty="0" err="1">
                <a:solidFill>
                  <a:schemeClr val="tx1">
                    <a:lumMod val="65000"/>
                    <a:lumOff val="35000"/>
                  </a:schemeClr>
                </a:solidFill>
                <a:latin typeface="Jost" pitchFamily="2" charset="0"/>
                <a:ea typeface="Jost" pitchFamily="2" charset="0"/>
                <a:cs typeface="Montserrat" charset="0"/>
              </a:rPr>
              <a:t>iaculis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egestas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nisl</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urna</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sodales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est</a:t>
            </a:r>
            <a:r>
              <a:rPr lang="en-GB" sz="1400" dirty="0">
                <a:solidFill>
                  <a:schemeClr val="tx1">
                    <a:lumMod val="65000"/>
                    <a:lumOff val="35000"/>
                  </a:schemeClr>
                </a:solidFill>
                <a:latin typeface="Jost" pitchFamily="2" charset="0"/>
                <a:ea typeface="Jost" pitchFamily="2" charset="0"/>
                <a:cs typeface="Montserrat" charset="0"/>
              </a:rPr>
              <a:t>, at </a:t>
            </a:r>
            <a:r>
              <a:rPr lang="en-GB" sz="1400" dirty="0" err="1">
                <a:solidFill>
                  <a:schemeClr val="tx1">
                    <a:lumMod val="65000"/>
                    <a:lumOff val="35000"/>
                  </a:schemeClr>
                </a:solidFill>
                <a:latin typeface="Jost" pitchFamily="2" charset="0"/>
                <a:ea typeface="Jost" pitchFamily="2" charset="0"/>
                <a:cs typeface="Montserrat" charset="0"/>
              </a:rPr>
              <a:t>sollicitudin</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risus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nunc</a:t>
            </a:r>
            <a:r>
              <a:rPr lang="en-GB" sz="1400" dirty="0">
                <a:solidFill>
                  <a:schemeClr val="tx1">
                    <a:lumMod val="65000"/>
                    <a:lumOff val="35000"/>
                  </a:schemeClr>
                </a:solidFill>
                <a:latin typeface="Jost" pitchFamily="2" charset="0"/>
                <a:ea typeface="Jost" pitchFamily="2" charset="0"/>
                <a:cs typeface="Montserrat" charset="0"/>
              </a:rPr>
              <a:t> a nisi id </a:t>
            </a:r>
            <a:r>
              <a:rPr lang="en-GB" sz="1400" dirty="0" err="1">
                <a:solidFill>
                  <a:schemeClr val="tx1">
                    <a:lumMod val="65000"/>
                    <a:lumOff val="35000"/>
                  </a:schemeClr>
                </a:solidFill>
                <a:latin typeface="Jost" pitchFamily="2" charset="0"/>
                <a:ea typeface="Jost" pitchFamily="2" charset="0"/>
                <a:cs typeface="Montserrat" charset="0"/>
              </a:rPr>
              <a:t>bibendum</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risus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elementum</a:t>
            </a:r>
            <a:r>
              <a:rPr lang="en-GB" sz="1400" dirty="0">
                <a:solidFill>
                  <a:schemeClr val="tx1">
                    <a:lumMod val="65000"/>
                    <a:lumOff val="35000"/>
                  </a:schemeClr>
                </a:solidFill>
                <a:latin typeface="Jost" pitchFamily="2" charset="0"/>
                <a:ea typeface="Jost" pitchFamily="2" charset="0"/>
                <a:cs typeface="Montserrat" charset="0"/>
              </a:rPr>
              <a:t>. Integer vestibulum, </a:t>
            </a:r>
            <a:r>
              <a:rPr lang="en-GB" sz="1400" dirty="0" err="1">
                <a:solidFill>
                  <a:schemeClr val="tx1">
                    <a:lumMod val="65000"/>
                    <a:lumOff val="35000"/>
                  </a:schemeClr>
                </a:solidFill>
                <a:latin typeface="Jost" pitchFamily="2" charset="0"/>
                <a:ea typeface="Jost" pitchFamily="2" charset="0"/>
                <a:cs typeface="Montserrat" charset="0"/>
              </a:rPr>
              <a:t>felis</a:t>
            </a:r>
            <a:r>
              <a:rPr lang="en-GB" sz="1400" dirty="0">
                <a:solidFill>
                  <a:schemeClr val="tx1">
                    <a:lumMod val="65000"/>
                    <a:lumOff val="35000"/>
                  </a:schemeClr>
                </a:solidFill>
                <a:latin typeface="Jost" pitchFamily="2" charset="0"/>
                <a:ea typeface="Jost" pitchFamily="2" charset="0"/>
                <a:cs typeface="Montserrat" charset="0"/>
              </a:rPr>
              <a:t> at </a:t>
            </a:r>
            <a:r>
              <a:rPr lang="en-GB" sz="1400" dirty="0" err="1">
                <a:solidFill>
                  <a:schemeClr val="tx1">
                    <a:lumMod val="65000"/>
                    <a:lumOff val="35000"/>
                  </a:schemeClr>
                </a:solidFill>
                <a:latin typeface="Jost" pitchFamily="2" charset="0"/>
                <a:ea typeface="Jost" pitchFamily="2" charset="0"/>
                <a:cs typeface="Montserrat" charset="0"/>
              </a:rPr>
              <a:t>tristique</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venenatis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leo</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nulla</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ultricies</a:t>
            </a:r>
            <a:r>
              <a:rPr lang="en-GB" sz="1400" dirty="0">
                <a:solidFill>
                  <a:schemeClr val="tx1">
                    <a:lumMod val="65000"/>
                    <a:lumOff val="35000"/>
                  </a:schemeClr>
                </a:solidFill>
                <a:latin typeface="Jost" pitchFamily="2" charset="0"/>
                <a:ea typeface="Jost" pitchFamily="2" charset="0"/>
                <a:cs typeface="Montserrat" charset="0"/>
              </a:rPr>
              <a:t> dui, in </a:t>
            </a:r>
            <a:r>
              <a:rPr lang="en-GB" sz="1400" dirty="0" err="1">
                <a:solidFill>
                  <a:schemeClr val="tx1">
                    <a:lumMod val="65000"/>
                    <a:lumOff val="35000"/>
                  </a:schemeClr>
                </a:solidFill>
                <a:latin typeface="Jost" pitchFamily="2" charset="0"/>
                <a:ea typeface="Jost" pitchFamily="2" charset="0"/>
                <a:cs typeface="Montserrat" charset="0"/>
              </a:rPr>
              <a:t>ultrices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nisl</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dolor</a:t>
            </a:r>
            <a:r>
              <a:rPr lang="en-GB" sz="1400" dirty="0">
                <a:solidFill>
                  <a:schemeClr val="tx1">
                    <a:lumMod val="65000"/>
                    <a:lumOff val="35000"/>
                  </a:schemeClr>
                </a:solidFill>
                <a:latin typeface="Jost" pitchFamily="2" charset="0"/>
                <a:ea typeface="Jost" pitchFamily="2" charset="0"/>
                <a:cs typeface="Montserrat" charset="0"/>
              </a:rPr>
              <a:t> fermentum </a:t>
            </a:r>
            <a:r>
              <a:rPr lang="en-GB" sz="1400" dirty="0" err="1">
                <a:solidFill>
                  <a:schemeClr val="tx1">
                    <a:lumMod val="65000"/>
                    <a:lumOff val="35000"/>
                  </a:schemeClr>
                </a:solidFill>
                <a:latin typeface="Jost" pitchFamily="2" charset="0"/>
                <a:ea typeface="Jost" pitchFamily="2" charset="0"/>
                <a:cs typeface="Montserrat" charset="0"/>
              </a:rPr>
              <a:t>dolor</a:t>
            </a:r>
            <a:r>
              <a:rPr lang="en-GB" sz="1400" dirty="0">
                <a:solidFill>
                  <a:schemeClr val="tx1">
                    <a:lumMod val="65000"/>
                    <a:lumOff val="35000"/>
                  </a:schemeClr>
                </a:solidFill>
                <a:latin typeface="Jost" pitchFamily="2" charset="0"/>
                <a:ea typeface="Jost" pitchFamily="2" charset="0"/>
                <a:cs typeface="Montserrat" charset="0"/>
              </a:rPr>
              <a:t>. </a:t>
            </a:r>
            <a:endParaRPr lang="en-US" sz="1400" dirty="0">
              <a:solidFill>
                <a:schemeClr val="tx1">
                  <a:lumMod val="65000"/>
                  <a:lumOff val="35000"/>
                </a:schemeClr>
              </a:solidFill>
              <a:latin typeface="Jost" pitchFamily="2" charset="0"/>
              <a:ea typeface="Jost" pitchFamily="2" charset="0"/>
              <a:cs typeface="Montserrat" charset="0"/>
            </a:endParaRPr>
          </a:p>
        </p:txBody>
      </p:sp>
      <p:grpSp>
        <p:nvGrpSpPr>
          <p:cNvPr id="9" name="Group 8">
            <a:extLst>
              <a:ext uri="{FF2B5EF4-FFF2-40B4-BE49-F238E27FC236}">
                <a16:creationId xmlns:a16="http://schemas.microsoft.com/office/drawing/2014/main" id="{543825FC-BCD1-2FA6-589F-A152DDC01CA5}"/>
              </a:ext>
            </a:extLst>
          </p:cNvPr>
          <p:cNvGrpSpPr/>
          <p:nvPr/>
        </p:nvGrpSpPr>
        <p:grpSpPr>
          <a:xfrm>
            <a:off x="494419" y="4712683"/>
            <a:ext cx="5997880" cy="246221"/>
            <a:chOff x="2888369" y="4712683"/>
            <a:chExt cx="5997880" cy="246221"/>
          </a:xfrm>
        </p:grpSpPr>
        <p:sp>
          <p:nvSpPr>
            <p:cNvPr id="10" name="TextBox 9">
              <a:extLst>
                <a:ext uri="{FF2B5EF4-FFF2-40B4-BE49-F238E27FC236}">
                  <a16:creationId xmlns:a16="http://schemas.microsoft.com/office/drawing/2014/main" id="{FDA2A45E-3936-985A-30F1-E58B35881FD9}"/>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chemeClr val="bg1"/>
                  </a:solidFill>
                  <a:latin typeface="Chakra Petch" panose="00000500000000000000" pitchFamily="2" charset="-34"/>
                  <a:ea typeface="Jost" pitchFamily="2" charset="77"/>
                  <a:cs typeface="Chakra Petch" panose="00000500000000000000" pitchFamily="2" charset="-34"/>
                </a:rPr>
                <a:t>w</a:t>
              </a:r>
              <a:r>
                <a:rPr lang="en-GB" sz="1000" b="1" dirty="0" err="1">
                  <a:solidFill>
                    <a:schemeClr val="bg1"/>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chemeClr val="bg1"/>
                </a:solidFill>
                <a:latin typeface="Chakra Petch" panose="00000500000000000000" pitchFamily="2" charset="-34"/>
                <a:cs typeface="Chakra Petch" panose="00000500000000000000" pitchFamily="2" charset="-34"/>
              </a:endParaRPr>
            </a:p>
          </p:txBody>
        </p:sp>
        <p:grpSp>
          <p:nvGrpSpPr>
            <p:cNvPr id="11" name="Group 10">
              <a:extLst>
                <a:ext uri="{FF2B5EF4-FFF2-40B4-BE49-F238E27FC236}">
                  <a16:creationId xmlns:a16="http://schemas.microsoft.com/office/drawing/2014/main" id="{8096F41D-CEC4-037E-7022-1ABC88EACFFC}"/>
                </a:ext>
              </a:extLst>
            </p:cNvPr>
            <p:cNvGrpSpPr/>
            <p:nvPr/>
          </p:nvGrpSpPr>
          <p:grpSpPr>
            <a:xfrm>
              <a:off x="2888369" y="4770578"/>
              <a:ext cx="4304190" cy="136063"/>
              <a:chOff x="2888369" y="4770578"/>
              <a:chExt cx="4304190" cy="136063"/>
            </a:xfrm>
          </p:grpSpPr>
          <p:sp>
            <p:nvSpPr>
              <p:cNvPr id="12" name="TextBox 11">
                <a:extLst>
                  <a:ext uri="{FF2B5EF4-FFF2-40B4-BE49-F238E27FC236}">
                    <a16:creationId xmlns:a16="http://schemas.microsoft.com/office/drawing/2014/main" id="{7C194D8F-A25A-C392-54F6-A0867A507166}"/>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D5DE23"/>
                    </a:solidFill>
                    <a:latin typeface="Chakra Petch" panose="00000500000000000000" pitchFamily="2" charset="-34"/>
                    <a:ea typeface="Jost" pitchFamily="2" charset="77"/>
                    <a:cs typeface="Chakra Petch" panose="00000500000000000000" pitchFamily="2" charset="-34"/>
                  </a:rPr>
                  <a:t>@UNIONCONFERENCE               #UNIONCONF               #TBSCIENCE</a:t>
                </a:r>
                <a:endParaRPr lang="en-US" sz="800" b="1" dirty="0">
                  <a:solidFill>
                    <a:srgbClr val="D5DE23"/>
                  </a:solidFill>
                  <a:latin typeface="Chakra Petch" panose="00000500000000000000" pitchFamily="2" charset="-34"/>
                  <a:ea typeface="Jost" pitchFamily="2" charset="77"/>
                  <a:cs typeface="Chakra Petch" panose="00000500000000000000" pitchFamily="2" charset="-34"/>
                </a:endParaRPr>
              </a:p>
            </p:txBody>
          </p:sp>
          <p:pic>
            <p:nvPicPr>
              <p:cNvPr id="13" name="Graphic 12">
                <a:extLst>
                  <a:ext uri="{FF2B5EF4-FFF2-40B4-BE49-F238E27FC236}">
                    <a16:creationId xmlns:a16="http://schemas.microsoft.com/office/drawing/2014/main" id="{681AADA2-2DAD-4CC4-E366-EBD5CF2F23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42712965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36f8d22-69bc-4269-9993-aeb1a1ee8af8">
      <UserInfo>
        <DisplayName/>
        <AccountId xsi:nil="true"/>
        <AccountType/>
      </UserInfo>
    </SharedWithUsers>
    <_ip_UnifiedCompliancePolicyUIAction xmlns="http://schemas.microsoft.com/sharepoint/v3" xsi:nil="true"/>
    <_ip_UnifiedCompliancePolicyProperties xmlns="http://schemas.microsoft.com/sharepoint/v3" xsi:nil="true"/>
    <TaxCatchAll xmlns="c36f8d22-69bc-4269-9993-aeb1a1ee8af8" xsi:nil="true"/>
    <lcf76f155ced4ddcb4097134ff3c332f xmlns="b6d03df8-ec89-4866-95a9-30b923f4154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7EE8D0691D5B4A967E780449D25D41" ma:contentTypeVersion="20" ma:contentTypeDescription="Create a new document." ma:contentTypeScope="" ma:versionID="2b921c63f4812e2541c90756cf4911c2">
  <xsd:schema xmlns:xsd="http://www.w3.org/2001/XMLSchema" xmlns:xs="http://www.w3.org/2001/XMLSchema" xmlns:p="http://schemas.microsoft.com/office/2006/metadata/properties" xmlns:ns1="http://schemas.microsoft.com/sharepoint/v3" xmlns:ns2="b6d03df8-ec89-4866-95a9-30b923f4154c" xmlns:ns3="c36f8d22-69bc-4269-9993-aeb1a1ee8af8" targetNamespace="http://schemas.microsoft.com/office/2006/metadata/properties" ma:root="true" ma:fieldsID="3531bc9378a9b768cf4532be0f3a3001" ns1:_="" ns2:_="" ns3:_="">
    <xsd:import namespace="http://schemas.microsoft.com/sharepoint/v3"/>
    <xsd:import namespace="b6d03df8-ec89-4866-95a9-30b923f4154c"/>
    <xsd:import namespace="c36f8d22-69bc-4269-9993-aeb1a1ee8a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d03df8-ec89-4866-95a9-30b923f41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573d24f-8a70-488d-a97d-41419af637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6f8d22-69bc-4269-9993-aeb1a1ee8af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193a403-1644-40a3-b28b-71b70b2d6bde}" ma:internalName="TaxCatchAll" ma:showField="CatchAllData" ma:web="c36f8d22-69bc-4269-9993-aeb1a1ee8a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F64F17-70BF-4AD7-B091-0FF1B293678D}">
  <ds:schemaRefs>
    <ds:schemaRef ds:uri="http://purl.org/dc/dcmitype/"/>
    <ds:schemaRef ds:uri="http://purl.org/dc/elements/1.1/"/>
    <ds:schemaRef ds:uri="c36f8d22-69bc-4269-9993-aeb1a1ee8af8"/>
    <ds:schemaRef ds:uri="http://schemas.microsoft.com/office/2006/documentManagement/types"/>
    <ds:schemaRef ds:uri="http://www.w3.org/XML/1998/namespace"/>
    <ds:schemaRef ds:uri="http://schemas.microsoft.com/office/infopath/2007/PartnerControls"/>
    <ds:schemaRef ds:uri="http://schemas.microsoft.com/sharepoint/v3"/>
    <ds:schemaRef ds:uri="http://schemas.openxmlformats.org/package/2006/metadata/core-properties"/>
    <ds:schemaRef ds:uri="b6d03df8-ec89-4866-95a9-30b923f4154c"/>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19329167-A2E4-45F0-96A7-0E9ACFF00E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d03df8-ec89-4866-95a9-30b923f4154c"/>
    <ds:schemaRef ds:uri="c36f8d22-69bc-4269-9993-aeb1a1ee8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7BFBA5-D991-43B4-B18F-A21786B993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5642</TotalTime>
  <Words>620</Words>
  <Application>Microsoft Office PowerPoint</Application>
  <PresentationFormat>On-screen Show (16:9)</PresentationFormat>
  <Paragraphs>40</Paragraphs>
  <Slides>10</Slides>
  <Notes>9</Notes>
  <HiddenSlides>0</HiddenSlides>
  <MMClips>0</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Jessica Rickett</dc:creator>
  <cp:lastModifiedBy>Arox T</cp:lastModifiedBy>
  <cp:revision>83</cp:revision>
  <dcterms:created xsi:type="dcterms:W3CDTF">2018-09-19T10:34:31Z</dcterms:created>
  <dcterms:modified xsi:type="dcterms:W3CDTF">2024-09-04T02:30:30Z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0x010100857EE8D0691D5B4A967E780449D25D41</vt:lpwstr>
  </property>
  <property fmtid="{D5CDD505-2E9C-101B-9397-08002B2CF9AE}" pid="3" name="Order">
    <vt:r8>170600</vt:r8>
  </property>
  <property fmtid="{D5CDD505-2E9C-101B-9397-08002B2CF9AE}" pid="4" name="ComplianceAssetId">
    <vt:lpwstr/>
  </property>
  <property fmtid="{D5CDD505-2E9C-101B-9397-08002B2CF9AE}" pid="5" name="MediaServiceImageTags">
    <vt:lpwstr/>
  </property>
</Properties>
</file>