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2"/>
  </p:notesMasterIdLst>
  <p:handoutMasterIdLst>
    <p:handoutMasterId r:id="rId13"/>
  </p:handoutMasterIdLst>
  <p:sldIdLst>
    <p:sldId id="271" r:id="rId6"/>
    <p:sldId id="272" r:id="rId7"/>
    <p:sldId id="273" r:id="rId8"/>
    <p:sldId id="274" r:id="rId9"/>
    <p:sldId id="267" r:id="rId10"/>
    <p:sldId id="268" r:id="rId1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3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202D"/>
    <a:srgbClr val="FDBC2A"/>
    <a:srgbClr val="213A73"/>
    <a:srgbClr val="595959"/>
    <a:srgbClr val="0C0B0C"/>
    <a:srgbClr val="77D5DF"/>
    <a:srgbClr val="8F39A5"/>
    <a:srgbClr val="D963FF"/>
    <a:srgbClr val="E6007E"/>
    <a:srgbClr val="FBB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29F9B0-9CDD-D4BE-B0D9-80D2EDDFBE94}" v="1" dt="2024-08-29T12:47:51.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27"/>
    <p:restoredTop sz="96405" autoAdjust="0"/>
  </p:normalViewPr>
  <p:slideViewPr>
    <p:cSldViewPr snapToGrid="0" snapToObjects="1" showGuides="1">
      <p:cViewPr>
        <p:scale>
          <a:sx n="85" d="100"/>
          <a:sy n="85" d="100"/>
        </p:scale>
        <p:origin x="588" y="284"/>
      </p:cViewPr>
      <p:guideLst>
        <p:guide orient="horz" pos="1620"/>
        <p:guide pos="34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0" d="100"/>
          <a:sy n="110" d="100"/>
        </p:scale>
        <p:origin x="169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CE3F66-2CA3-3140-86CE-1847B84A5E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11F0333-99E9-4944-907D-89DFB9C272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518384-0854-3A4F-9D4B-CAAF8BD298B6}" type="datetimeFigureOut">
              <a:rPr lang="en-US" smtClean="0"/>
              <a:t>9/3/2024</a:t>
            </a:fld>
            <a:endParaRPr lang="en-US"/>
          </a:p>
        </p:txBody>
      </p:sp>
      <p:sp>
        <p:nvSpPr>
          <p:cNvPr id="4" name="Footer Placeholder 3">
            <a:extLst>
              <a:ext uri="{FF2B5EF4-FFF2-40B4-BE49-F238E27FC236}">
                <a16:creationId xmlns:a16="http://schemas.microsoft.com/office/drawing/2014/main" id="{12FF5E8B-B404-0043-B026-35337FB3A6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D864AF-96D6-EE42-8E2A-B32CD8F8C1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02D16C-ABCE-D149-B702-FEB784A78C31}" type="slidenum">
              <a:rPr lang="en-US" smtClean="0"/>
              <a:t>‹#›</a:t>
            </a:fld>
            <a:endParaRPr lang="en-US"/>
          </a:p>
        </p:txBody>
      </p:sp>
    </p:spTree>
    <p:extLst>
      <p:ext uri="{BB962C8B-B14F-4D97-AF65-F5344CB8AC3E}">
        <p14:creationId xmlns:p14="http://schemas.microsoft.com/office/powerpoint/2010/main" val="4285047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9F635-1884-C34D-81D7-8452089704B0}" type="datetimeFigureOut">
              <a:rPr lang="en-US" smtClean="0"/>
              <a:t>9/3/2024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4EB52B-0383-BC4A-A9EF-681EE26ED9D8}" type="slidenum">
              <a:rPr lang="en-US" smtClean="0"/>
              <a:t>‹#›</a:t>
            </a:fld>
            <a:endParaRPr lang="en-US"/>
          </a:p>
        </p:txBody>
      </p:sp>
    </p:spTree>
    <p:extLst>
      <p:ext uri="{BB962C8B-B14F-4D97-AF65-F5344CB8AC3E}">
        <p14:creationId xmlns:p14="http://schemas.microsoft.com/office/powerpoint/2010/main" val="3472606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4EB52B-0383-BC4A-A9EF-681EE26ED9D8}" type="slidenum">
              <a:rPr lang="en-US" smtClean="0"/>
              <a:t>2</a:t>
            </a:fld>
            <a:endParaRPr lang="en-US"/>
          </a:p>
        </p:txBody>
      </p:sp>
    </p:spTree>
    <p:extLst>
      <p:ext uri="{BB962C8B-B14F-4D97-AF65-F5344CB8AC3E}">
        <p14:creationId xmlns:p14="http://schemas.microsoft.com/office/powerpoint/2010/main" val="344196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04EB52B-0383-BC4A-A9EF-681EE26ED9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8621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4EB52B-0383-BC4A-A9EF-681EE26ED9D8}" type="slidenum">
              <a:rPr lang="en-US" smtClean="0"/>
              <a:t>6</a:t>
            </a:fld>
            <a:endParaRPr lang="en-US"/>
          </a:p>
        </p:txBody>
      </p:sp>
    </p:spTree>
    <p:extLst>
      <p:ext uri="{BB962C8B-B14F-4D97-AF65-F5344CB8AC3E}">
        <p14:creationId xmlns:p14="http://schemas.microsoft.com/office/powerpoint/2010/main" val="3556546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9E2A35-A712-8F41-BA65-7BFDA176B9E8}"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91517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9E2A35-A712-8F41-BA65-7BFDA176B9E8}"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439456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9E2A35-A712-8F41-BA65-7BFDA176B9E8}"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753150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203B-5480-864C-A3CE-7AE2014E53C9}"/>
              </a:ext>
            </a:extLst>
          </p:cNvPr>
          <p:cNvSpPr>
            <a:spLocks noGrp="1"/>
          </p:cNvSpPr>
          <p:nvPr>
            <p:ph type="ctrTitle"/>
          </p:nvPr>
        </p:nvSpPr>
        <p:spPr>
          <a:xfrm>
            <a:off x="1143000" y="841375"/>
            <a:ext cx="6858000" cy="17907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3A2AB89-8392-434B-83FC-B86E41DEF333}"/>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4548731-0D2E-1547-8E33-4F8997B305A3}"/>
              </a:ext>
            </a:extLst>
          </p:cNvPr>
          <p:cNvSpPr>
            <a:spLocks noGrp="1"/>
          </p:cNvSpPr>
          <p:nvPr>
            <p:ph type="dt" sz="half" idx="10"/>
          </p:nvPr>
        </p:nvSpPr>
        <p:spPr/>
        <p:txBody>
          <a:bodyPr/>
          <a:lstStyle/>
          <a:p>
            <a:fld id="{C2897745-E3F3-E84B-9382-4E52C9C41371}" type="datetimeFigureOut">
              <a:rPr lang="en-US" smtClean="0"/>
              <a:t>9/3/2024</a:t>
            </a:fld>
            <a:endParaRPr lang="en-US"/>
          </a:p>
        </p:txBody>
      </p:sp>
      <p:sp>
        <p:nvSpPr>
          <p:cNvPr id="5" name="Footer Placeholder 4">
            <a:extLst>
              <a:ext uri="{FF2B5EF4-FFF2-40B4-BE49-F238E27FC236}">
                <a16:creationId xmlns:a16="http://schemas.microsoft.com/office/drawing/2014/main" id="{1C9A38BA-B5CC-5845-A832-54D5F8D20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417DEE-AD04-3A45-86B9-80A50422C38B}"/>
              </a:ext>
            </a:extLst>
          </p:cNvPr>
          <p:cNvSpPr>
            <a:spLocks noGrp="1"/>
          </p:cNvSpPr>
          <p:nvPr>
            <p:ph type="sldNum" sz="quarter" idx="12"/>
          </p:nvPr>
        </p:nvSpPr>
        <p:spPr/>
        <p:txBody>
          <a:bodyPr/>
          <a:lstStyle/>
          <a:p>
            <a:fld id="{FD49FA1D-3C6F-EB4A-8280-1795CE2650C0}" type="slidenum">
              <a:rPr lang="en-US" smtClean="0"/>
              <a:t>‹#›</a:t>
            </a:fld>
            <a:endParaRPr lang="en-US"/>
          </a:p>
        </p:txBody>
      </p:sp>
    </p:spTree>
    <p:extLst>
      <p:ext uri="{BB962C8B-B14F-4D97-AF65-F5344CB8AC3E}">
        <p14:creationId xmlns:p14="http://schemas.microsoft.com/office/powerpoint/2010/main" val="2233342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101DA-4C12-F24A-A6E6-5C8B03FDAEE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3CE314A-3BB5-FA4C-9A2F-8059653B9D7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D2302F-F7C4-5D4A-9C25-1B885E630B78}"/>
              </a:ext>
            </a:extLst>
          </p:cNvPr>
          <p:cNvSpPr>
            <a:spLocks noGrp="1"/>
          </p:cNvSpPr>
          <p:nvPr>
            <p:ph type="dt" sz="half" idx="10"/>
          </p:nvPr>
        </p:nvSpPr>
        <p:spPr/>
        <p:txBody>
          <a:bodyPr/>
          <a:lstStyle/>
          <a:p>
            <a:fld id="{C2897745-E3F3-E84B-9382-4E52C9C41371}" type="datetimeFigureOut">
              <a:rPr lang="en-US" smtClean="0"/>
              <a:t>9/3/2024</a:t>
            </a:fld>
            <a:endParaRPr lang="en-US"/>
          </a:p>
        </p:txBody>
      </p:sp>
      <p:sp>
        <p:nvSpPr>
          <p:cNvPr id="5" name="Footer Placeholder 4">
            <a:extLst>
              <a:ext uri="{FF2B5EF4-FFF2-40B4-BE49-F238E27FC236}">
                <a16:creationId xmlns:a16="http://schemas.microsoft.com/office/drawing/2014/main" id="{D1DDDEA2-BD58-3740-976A-3A47C148B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35FFC-A5AC-7249-BB47-1D2F6EA1E8CB}"/>
              </a:ext>
            </a:extLst>
          </p:cNvPr>
          <p:cNvSpPr>
            <a:spLocks noGrp="1"/>
          </p:cNvSpPr>
          <p:nvPr>
            <p:ph type="sldNum" sz="quarter" idx="12"/>
          </p:nvPr>
        </p:nvSpPr>
        <p:spPr/>
        <p:txBody>
          <a:bodyPr/>
          <a:lstStyle/>
          <a:p>
            <a:fld id="{FD49FA1D-3C6F-EB4A-8280-1795CE2650C0}" type="slidenum">
              <a:rPr lang="en-US" smtClean="0"/>
              <a:t>‹#›</a:t>
            </a:fld>
            <a:endParaRPr lang="en-US"/>
          </a:p>
        </p:txBody>
      </p:sp>
    </p:spTree>
    <p:extLst>
      <p:ext uri="{BB962C8B-B14F-4D97-AF65-F5344CB8AC3E}">
        <p14:creationId xmlns:p14="http://schemas.microsoft.com/office/powerpoint/2010/main" val="1154224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187E8-426C-1E4A-81C3-744C066D57FD}"/>
              </a:ext>
            </a:extLst>
          </p:cNvPr>
          <p:cNvSpPr>
            <a:spLocks noGrp="1"/>
          </p:cNvSpPr>
          <p:nvPr>
            <p:ph type="title"/>
          </p:nvPr>
        </p:nvSpPr>
        <p:spPr>
          <a:xfrm>
            <a:off x="623888" y="1282700"/>
            <a:ext cx="7886700" cy="21399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A0CC066-7B59-704A-998B-67B3A18EBEA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82E5C73-05FA-E742-8ED3-566204BD8974}"/>
              </a:ext>
            </a:extLst>
          </p:cNvPr>
          <p:cNvSpPr>
            <a:spLocks noGrp="1"/>
          </p:cNvSpPr>
          <p:nvPr>
            <p:ph type="dt" sz="half" idx="10"/>
          </p:nvPr>
        </p:nvSpPr>
        <p:spPr/>
        <p:txBody>
          <a:bodyPr/>
          <a:lstStyle/>
          <a:p>
            <a:fld id="{C2897745-E3F3-E84B-9382-4E52C9C41371}" type="datetimeFigureOut">
              <a:rPr lang="en-US" smtClean="0"/>
              <a:t>9/3/2024</a:t>
            </a:fld>
            <a:endParaRPr lang="en-US"/>
          </a:p>
        </p:txBody>
      </p:sp>
      <p:sp>
        <p:nvSpPr>
          <p:cNvPr id="5" name="Footer Placeholder 4">
            <a:extLst>
              <a:ext uri="{FF2B5EF4-FFF2-40B4-BE49-F238E27FC236}">
                <a16:creationId xmlns:a16="http://schemas.microsoft.com/office/drawing/2014/main" id="{B64CD42F-CDC6-E64A-AE4D-E95428A3A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A619F-4651-5349-9E6C-A482647D5188}"/>
              </a:ext>
            </a:extLst>
          </p:cNvPr>
          <p:cNvSpPr>
            <a:spLocks noGrp="1"/>
          </p:cNvSpPr>
          <p:nvPr>
            <p:ph type="sldNum" sz="quarter" idx="12"/>
          </p:nvPr>
        </p:nvSpPr>
        <p:spPr/>
        <p:txBody>
          <a:bodyPr/>
          <a:lstStyle/>
          <a:p>
            <a:fld id="{FD49FA1D-3C6F-EB4A-8280-1795CE2650C0}" type="slidenum">
              <a:rPr lang="en-US" smtClean="0"/>
              <a:t>‹#›</a:t>
            </a:fld>
            <a:endParaRPr lang="en-US"/>
          </a:p>
        </p:txBody>
      </p:sp>
    </p:spTree>
    <p:extLst>
      <p:ext uri="{BB962C8B-B14F-4D97-AF65-F5344CB8AC3E}">
        <p14:creationId xmlns:p14="http://schemas.microsoft.com/office/powerpoint/2010/main" val="3244915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9F10F-88A2-194A-98D8-44C4D4D029E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0BF02A6-4667-4542-B3B4-42D26573EEA0}"/>
              </a:ext>
            </a:extLst>
          </p:cNvPr>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FA4CEAF-9B39-4F46-8438-E981DE09A959}"/>
              </a:ext>
            </a:extLst>
          </p:cNvPr>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A47D545-6C97-C341-ACAD-547C1AF4ECCE}"/>
              </a:ext>
            </a:extLst>
          </p:cNvPr>
          <p:cNvSpPr>
            <a:spLocks noGrp="1"/>
          </p:cNvSpPr>
          <p:nvPr>
            <p:ph type="dt" sz="half" idx="10"/>
          </p:nvPr>
        </p:nvSpPr>
        <p:spPr/>
        <p:txBody>
          <a:bodyPr/>
          <a:lstStyle/>
          <a:p>
            <a:fld id="{C2897745-E3F3-E84B-9382-4E52C9C41371}" type="datetimeFigureOut">
              <a:rPr lang="en-US" smtClean="0"/>
              <a:t>9/3/2024</a:t>
            </a:fld>
            <a:endParaRPr lang="en-US"/>
          </a:p>
        </p:txBody>
      </p:sp>
      <p:sp>
        <p:nvSpPr>
          <p:cNvPr id="6" name="Footer Placeholder 5">
            <a:extLst>
              <a:ext uri="{FF2B5EF4-FFF2-40B4-BE49-F238E27FC236}">
                <a16:creationId xmlns:a16="http://schemas.microsoft.com/office/drawing/2014/main" id="{3B179577-2903-6948-B574-35A5EBA11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AA1FF3-95AE-5A4B-BDBF-1F5D418F6690}"/>
              </a:ext>
            </a:extLst>
          </p:cNvPr>
          <p:cNvSpPr>
            <a:spLocks noGrp="1"/>
          </p:cNvSpPr>
          <p:nvPr>
            <p:ph type="sldNum" sz="quarter" idx="12"/>
          </p:nvPr>
        </p:nvSpPr>
        <p:spPr/>
        <p:txBody>
          <a:bodyPr/>
          <a:lstStyle/>
          <a:p>
            <a:fld id="{FD49FA1D-3C6F-EB4A-8280-1795CE2650C0}" type="slidenum">
              <a:rPr lang="en-US" smtClean="0"/>
              <a:t>‹#›</a:t>
            </a:fld>
            <a:endParaRPr lang="en-US"/>
          </a:p>
        </p:txBody>
      </p:sp>
    </p:spTree>
    <p:extLst>
      <p:ext uri="{BB962C8B-B14F-4D97-AF65-F5344CB8AC3E}">
        <p14:creationId xmlns:p14="http://schemas.microsoft.com/office/powerpoint/2010/main" val="1891110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6548B-2B67-A048-A949-9DEA22981BD9}"/>
              </a:ext>
            </a:extLst>
          </p:cNvPr>
          <p:cNvSpPr>
            <a:spLocks noGrp="1"/>
          </p:cNvSpPr>
          <p:nvPr>
            <p:ph type="title"/>
          </p:nvPr>
        </p:nvSpPr>
        <p:spPr>
          <a:xfrm>
            <a:off x="630238" y="274638"/>
            <a:ext cx="7886700" cy="993775"/>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A4F5C67-EADA-6E4E-B4A0-3D57B5164E6C}"/>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C28A5B5-11AA-1D47-9F45-A2C13BC79D5A}"/>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41644EE-58A4-A949-8D6F-29A3DFEDA0A9}"/>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22DA3A8-57C6-8744-B46F-E83245F3392B}"/>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8050D9C-DDEA-8442-B21C-4DA44C0F083E}"/>
              </a:ext>
            </a:extLst>
          </p:cNvPr>
          <p:cNvSpPr>
            <a:spLocks noGrp="1"/>
          </p:cNvSpPr>
          <p:nvPr>
            <p:ph type="dt" sz="half" idx="10"/>
          </p:nvPr>
        </p:nvSpPr>
        <p:spPr/>
        <p:txBody>
          <a:bodyPr/>
          <a:lstStyle/>
          <a:p>
            <a:fld id="{C2897745-E3F3-E84B-9382-4E52C9C41371}" type="datetimeFigureOut">
              <a:rPr lang="en-US" smtClean="0"/>
              <a:t>9/3/2024</a:t>
            </a:fld>
            <a:endParaRPr lang="en-US"/>
          </a:p>
        </p:txBody>
      </p:sp>
      <p:sp>
        <p:nvSpPr>
          <p:cNvPr id="8" name="Footer Placeholder 7">
            <a:extLst>
              <a:ext uri="{FF2B5EF4-FFF2-40B4-BE49-F238E27FC236}">
                <a16:creationId xmlns:a16="http://schemas.microsoft.com/office/drawing/2014/main" id="{205124AE-B566-134D-9B29-8C5D05F73C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9B7207-5AF9-344D-9C76-982F6EBA7E6E}"/>
              </a:ext>
            </a:extLst>
          </p:cNvPr>
          <p:cNvSpPr>
            <a:spLocks noGrp="1"/>
          </p:cNvSpPr>
          <p:nvPr>
            <p:ph type="sldNum" sz="quarter" idx="12"/>
          </p:nvPr>
        </p:nvSpPr>
        <p:spPr/>
        <p:txBody>
          <a:bodyPr/>
          <a:lstStyle/>
          <a:p>
            <a:fld id="{FD49FA1D-3C6F-EB4A-8280-1795CE2650C0}" type="slidenum">
              <a:rPr lang="en-US" smtClean="0"/>
              <a:t>‹#›</a:t>
            </a:fld>
            <a:endParaRPr lang="en-US"/>
          </a:p>
        </p:txBody>
      </p:sp>
    </p:spTree>
    <p:extLst>
      <p:ext uri="{BB962C8B-B14F-4D97-AF65-F5344CB8AC3E}">
        <p14:creationId xmlns:p14="http://schemas.microsoft.com/office/powerpoint/2010/main" val="2411061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F590E-AAC3-A040-907C-434178C8555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C981BB3-AF6A-084B-AD1B-175511E1974E}"/>
              </a:ext>
            </a:extLst>
          </p:cNvPr>
          <p:cNvSpPr>
            <a:spLocks noGrp="1"/>
          </p:cNvSpPr>
          <p:nvPr>
            <p:ph type="dt" sz="half" idx="10"/>
          </p:nvPr>
        </p:nvSpPr>
        <p:spPr/>
        <p:txBody>
          <a:bodyPr/>
          <a:lstStyle/>
          <a:p>
            <a:fld id="{C2897745-E3F3-E84B-9382-4E52C9C41371}" type="datetimeFigureOut">
              <a:rPr lang="en-US" smtClean="0"/>
              <a:t>9/3/2024</a:t>
            </a:fld>
            <a:endParaRPr lang="en-US"/>
          </a:p>
        </p:txBody>
      </p:sp>
      <p:sp>
        <p:nvSpPr>
          <p:cNvPr id="4" name="Footer Placeholder 3">
            <a:extLst>
              <a:ext uri="{FF2B5EF4-FFF2-40B4-BE49-F238E27FC236}">
                <a16:creationId xmlns:a16="http://schemas.microsoft.com/office/drawing/2014/main" id="{AF67D123-6766-2744-BCB3-191E1A1C67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9D919F-8118-E743-A1EE-D8A23DE418CF}"/>
              </a:ext>
            </a:extLst>
          </p:cNvPr>
          <p:cNvSpPr>
            <a:spLocks noGrp="1"/>
          </p:cNvSpPr>
          <p:nvPr>
            <p:ph type="sldNum" sz="quarter" idx="12"/>
          </p:nvPr>
        </p:nvSpPr>
        <p:spPr/>
        <p:txBody>
          <a:bodyPr/>
          <a:lstStyle/>
          <a:p>
            <a:fld id="{FD49FA1D-3C6F-EB4A-8280-1795CE2650C0}" type="slidenum">
              <a:rPr lang="en-US" smtClean="0"/>
              <a:t>‹#›</a:t>
            </a:fld>
            <a:endParaRPr lang="en-US"/>
          </a:p>
        </p:txBody>
      </p:sp>
    </p:spTree>
    <p:extLst>
      <p:ext uri="{BB962C8B-B14F-4D97-AF65-F5344CB8AC3E}">
        <p14:creationId xmlns:p14="http://schemas.microsoft.com/office/powerpoint/2010/main" val="3370840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CB2F5-8EC6-E540-9DFB-F2665F1F3A7A}"/>
              </a:ext>
            </a:extLst>
          </p:cNvPr>
          <p:cNvSpPr>
            <a:spLocks noGrp="1"/>
          </p:cNvSpPr>
          <p:nvPr>
            <p:ph type="dt" sz="half" idx="10"/>
          </p:nvPr>
        </p:nvSpPr>
        <p:spPr/>
        <p:txBody>
          <a:bodyPr/>
          <a:lstStyle/>
          <a:p>
            <a:fld id="{C2897745-E3F3-E84B-9382-4E52C9C41371}" type="datetimeFigureOut">
              <a:rPr lang="en-US" smtClean="0"/>
              <a:t>9/3/2024</a:t>
            </a:fld>
            <a:endParaRPr lang="en-US"/>
          </a:p>
        </p:txBody>
      </p:sp>
      <p:sp>
        <p:nvSpPr>
          <p:cNvPr id="3" name="Footer Placeholder 2">
            <a:extLst>
              <a:ext uri="{FF2B5EF4-FFF2-40B4-BE49-F238E27FC236}">
                <a16:creationId xmlns:a16="http://schemas.microsoft.com/office/drawing/2014/main" id="{6773D7E9-412D-9245-BD14-90C0ECBC6B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EE76F2-7ECA-954A-9950-3D4ECD07CC97}"/>
              </a:ext>
            </a:extLst>
          </p:cNvPr>
          <p:cNvSpPr>
            <a:spLocks noGrp="1"/>
          </p:cNvSpPr>
          <p:nvPr>
            <p:ph type="sldNum" sz="quarter" idx="12"/>
          </p:nvPr>
        </p:nvSpPr>
        <p:spPr/>
        <p:txBody>
          <a:bodyPr/>
          <a:lstStyle/>
          <a:p>
            <a:fld id="{FD49FA1D-3C6F-EB4A-8280-1795CE2650C0}" type="slidenum">
              <a:rPr lang="en-US" smtClean="0"/>
              <a:t>‹#›</a:t>
            </a:fld>
            <a:endParaRPr lang="en-US"/>
          </a:p>
        </p:txBody>
      </p:sp>
    </p:spTree>
    <p:extLst>
      <p:ext uri="{BB962C8B-B14F-4D97-AF65-F5344CB8AC3E}">
        <p14:creationId xmlns:p14="http://schemas.microsoft.com/office/powerpoint/2010/main" val="1075581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21D0-DF26-704F-B7A2-4FBEC712C4BE}"/>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0A55C9D-4E15-DF43-89AB-3A8483BBE11F}"/>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B1A54B3-B58B-364E-BA21-274A724C3CF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AAA9D4-FBC3-5D41-8311-2DFFECB02FCC}"/>
              </a:ext>
            </a:extLst>
          </p:cNvPr>
          <p:cNvSpPr>
            <a:spLocks noGrp="1"/>
          </p:cNvSpPr>
          <p:nvPr>
            <p:ph type="dt" sz="half" idx="10"/>
          </p:nvPr>
        </p:nvSpPr>
        <p:spPr/>
        <p:txBody>
          <a:bodyPr/>
          <a:lstStyle/>
          <a:p>
            <a:fld id="{C2897745-E3F3-E84B-9382-4E52C9C41371}" type="datetimeFigureOut">
              <a:rPr lang="en-US" smtClean="0"/>
              <a:t>9/3/2024</a:t>
            </a:fld>
            <a:endParaRPr lang="en-US"/>
          </a:p>
        </p:txBody>
      </p:sp>
      <p:sp>
        <p:nvSpPr>
          <p:cNvPr id="6" name="Footer Placeholder 5">
            <a:extLst>
              <a:ext uri="{FF2B5EF4-FFF2-40B4-BE49-F238E27FC236}">
                <a16:creationId xmlns:a16="http://schemas.microsoft.com/office/drawing/2014/main" id="{63322850-1752-F14E-BADA-57C11C9F60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784CD4-D99E-284C-82CD-E088D60AA6A8}"/>
              </a:ext>
            </a:extLst>
          </p:cNvPr>
          <p:cNvSpPr>
            <a:spLocks noGrp="1"/>
          </p:cNvSpPr>
          <p:nvPr>
            <p:ph type="sldNum" sz="quarter" idx="12"/>
          </p:nvPr>
        </p:nvSpPr>
        <p:spPr/>
        <p:txBody>
          <a:bodyPr/>
          <a:lstStyle/>
          <a:p>
            <a:fld id="{FD49FA1D-3C6F-EB4A-8280-1795CE2650C0}" type="slidenum">
              <a:rPr lang="en-US" smtClean="0"/>
              <a:t>‹#›</a:t>
            </a:fld>
            <a:endParaRPr lang="en-US"/>
          </a:p>
        </p:txBody>
      </p:sp>
    </p:spTree>
    <p:extLst>
      <p:ext uri="{BB962C8B-B14F-4D97-AF65-F5344CB8AC3E}">
        <p14:creationId xmlns:p14="http://schemas.microsoft.com/office/powerpoint/2010/main" val="3102973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9E2A35-A712-8F41-BA65-7BFDA176B9E8}"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1035067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784F-02BC-EE4F-8162-87F2D39C783C}"/>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0F1496B-D381-8E4D-835A-924285AFBC6C}"/>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220927-47DC-C94E-9B56-C8EED6E29C3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E8DBD4B-DC99-DC4B-8298-93D82BF3B6B2}"/>
              </a:ext>
            </a:extLst>
          </p:cNvPr>
          <p:cNvSpPr>
            <a:spLocks noGrp="1"/>
          </p:cNvSpPr>
          <p:nvPr>
            <p:ph type="dt" sz="half" idx="10"/>
          </p:nvPr>
        </p:nvSpPr>
        <p:spPr/>
        <p:txBody>
          <a:bodyPr/>
          <a:lstStyle/>
          <a:p>
            <a:fld id="{C2897745-E3F3-E84B-9382-4E52C9C41371}" type="datetimeFigureOut">
              <a:rPr lang="en-US" smtClean="0"/>
              <a:t>9/3/2024</a:t>
            </a:fld>
            <a:endParaRPr lang="en-US"/>
          </a:p>
        </p:txBody>
      </p:sp>
      <p:sp>
        <p:nvSpPr>
          <p:cNvPr id="6" name="Footer Placeholder 5">
            <a:extLst>
              <a:ext uri="{FF2B5EF4-FFF2-40B4-BE49-F238E27FC236}">
                <a16:creationId xmlns:a16="http://schemas.microsoft.com/office/drawing/2014/main" id="{F2A6E088-2166-E64C-A437-EAC9F2CA4A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E87F9A-029E-AC4C-A8E9-9ACD7B0A5D26}"/>
              </a:ext>
            </a:extLst>
          </p:cNvPr>
          <p:cNvSpPr>
            <a:spLocks noGrp="1"/>
          </p:cNvSpPr>
          <p:nvPr>
            <p:ph type="sldNum" sz="quarter" idx="12"/>
          </p:nvPr>
        </p:nvSpPr>
        <p:spPr/>
        <p:txBody>
          <a:bodyPr/>
          <a:lstStyle/>
          <a:p>
            <a:fld id="{FD49FA1D-3C6F-EB4A-8280-1795CE2650C0}" type="slidenum">
              <a:rPr lang="en-US" smtClean="0"/>
              <a:t>‹#›</a:t>
            </a:fld>
            <a:endParaRPr lang="en-US"/>
          </a:p>
        </p:txBody>
      </p:sp>
    </p:spTree>
    <p:extLst>
      <p:ext uri="{BB962C8B-B14F-4D97-AF65-F5344CB8AC3E}">
        <p14:creationId xmlns:p14="http://schemas.microsoft.com/office/powerpoint/2010/main" val="2752959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21625-DB89-DC4E-9A09-62689E9C072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26EE6E8-A36C-6C48-B6A8-1F159923EA5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8A629A-472F-4E49-93D2-6848D57838A8}"/>
              </a:ext>
            </a:extLst>
          </p:cNvPr>
          <p:cNvSpPr>
            <a:spLocks noGrp="1"/>
          </p:cNvSpPr>
          <p:nvPr>
            <p:ph type="dt" sz="half" idx="10"/>
          </p:nvPr>
        </p:nvSpPr>
        <p:spPr/>
        <p:txBody>
          <a:bodyPr/>
          <a:lstStyle/>
          <a:p>
            <a:fld id="{C2897745-E3F3-E84B-9382-4E52C9C41371}" type="datetimeFigureOut">
              <a:rPr lang="en-US" smtClean="0"/>
              <a:t>9/3/2024</a:t>
            </a:fld>
            <a:endParaRPr lang="en-US"/>
          </a:p>
        </p:txBody>
      </p:sp>
      <p:sp>
        <p:nvSpPr>
          <p:cNvPr id="5" name="Footer Placeholder 4">
            <a:extLst>
              <a:ext uri="{FF2B5EF4-FFF2-40B4-BE49-F238E27FC236}">
                <a16:creationId xmlns:a16="http://schemas.microsoft.com/office/drawing/2014/main" id="{EED98286-1B9A-2042-8073-B1C5431EE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A49AEA-0D55-AC4D-A388-606FBBA9DFDE}"/>
              </a:ext>
            </a:extLst>
          </p:cNvPr>
          <p:cNvSpPr>
            <a:spLocks noGrp="1"/>
          </p:cNvSpPr>
          <p:nvPr>
            <p:ph type="sldNum" sz="quarter" idx="12"/>
          </p:nvPr>
        </p:nvSpPr>
        <p:spPr/>
        <p:txBody>
          <a:bodyPr/>
          <a:lstStyle/>
          <a:p>
            <a:fld id="{FD49FA1D-3C6F-EB4A-8280-1795CE2650C0}" type="slidenum">
              <a:rPr lang="en-US" smtClean="0"/>
              <a:t>‹#›</a:t>
            </a:fld>
            <a:endParaRPr lang="en-US"/>
          </a:p>
        </p:txBody>
      </p:sp>
    </p:spTree>
    <p:extLst>
      <p:ext uri="{BB962C8B-B14F-4D97-AF65-F5344CB8AC3E}">
        <p14:creationId xmlns:p14="http://schemas.microsoft.com/office/powerpoint/2010/main" val="1628560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558227-14BC-CA45-B49A-5B0B77CAB21C}"/>
              </a:ext>
            </a:extLst>
          </p:cNvPr>
          <p:cNvSpPr>
            <a:spLocks noGrp="1"/>
          </p:cNvSpPr>
          <p:nvPr>
            <p:ph type="title" orient="vert"/>
          </p:nvPr>
        </p:nvSpPr>
        <p:spPr>
          <a:xfrm>
            <a:off x="6543675" y="274638"/>
            <a:ext cx="1971675" cy="43576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C77954-E698-DD43-ABC4-F691D85F8CFC}"/>
              </a:ext>
            </a:extLst>
          </p:cNvPr>
          <p:cNvSpPr>
            <a:spLocks noGrp="1"/>
          </p:cNvSpPr>
          <p:nvPr>
            <p:ph type="body" orient="vert" idx="1"/>
          </p:nvPr>
        </p:nvSpPr>
        <p:spPr>
          <a:xfrm>
            <a:off x="628650" y="274638"/>
            <a:ext cx="5762625"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9B0DCB-F6CF-934C-8C76-9EF452C59087}"/>
              </a:ext>
            </a:extLst>
          </p:cNvPr>
          <p:cNvSpPr>
            <a:spLocks noGrp="1"/>
          </p:cNvSpPr>
          <p:nvPr>
            <p:ph type="dt" sz="half" idx="10"/>
          </p:nvPr>
        </p:nvSpPr>
        <p:spPr/>
        <p:txBody>
          <a:bodyPr/>
          <a:lstStyle/>
          <a:p>
            <a:fld id="{C2897745-E3F3-E84B-9382-4E52C9C41371}" type="datetimeFigureOut">
              <a:rPr lang="en-US" smtClean="0"/>
              <a:t>9/3/2024</a:t>
            </a:fld>
            <a:endParaRPr lang="en-US"/>
          </a:p>
        </p:txBody>
      </p:sp>
      <p:sp>
        <p:nvSpPr>
          <p:cNvPr id="5" name="Footer Placeholder 4">
            <a:extLst>
              <a:ext uri="{FF2B5EF4-FFF2-40B4-BE49-F238E27FC236}">
                <a16:creationId xmlns:a16="http://schemas.microsoft.com/office/drawing/2014/main" id="{A30A02D4-B15A-004A-834C-EA7A70459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E0D79-5E70-5E4C-8504-EF3E20317600}"/>
              </a:ext>
            </a:extLst>
          </p:cNvPr>
          <p:cNvSpPr>
            <a:spLocks noGrp="1"/>
          </p:cNvSpPr>
          <p:nvPr>
            <p:ph type="sldNum" sz="quarter" idx="12"/>
          </p:nvPr>
        </p:nvSpPr>
        <p:spPr/>
        <p:txBody>
          <a:bodyPr/>
          <a:lstStyle/>
          <a:p>
            <a:fld id="{FD49FA1D-3C6F-EB4A-8280-1795CE2650C0}" type="slidenum">
              <a:rPr lang="en-US" smtClean="0"/>
              <a:t>‹#›</a:t>
            </a:fld>
            <a:endParaRPr lang="en-US"/>
          </a:p>
        </p:txBody>
      </p:sp>
    </p:spTree>
    <p:extLst>
      <p:ext uri="{BB962C8B-B14F-4D97-AF65-F5344CB8AC3E}">
        <p14:creationId xmlns:p14="http://schemas.microsoft.com/office/powerpoint/2010/main" val="416476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9E2A35-A712-8F41-BA65-7BFDA176B9E8}"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175900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9E2A35-A712-8F41-BA65-7BFDA176B9E8}"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1377184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9E2A35-A712-8F41-BA65-7BFDA176B9E8}" type="datetimeFigureOut">
              <a:rPr lang="en-US" smtClean="0"/>
              <a:t>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76403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9E2A35-A712-8F41-BA65-7BFDA176B9E8}" type="datetimeFigureOut">
              <a:rPr lang="en-US" smtClean="0"/>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133047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E2A35-A712-8F41-BA65-7BFDA176B9E8}" type="datetimeFigureOut">
              <a:rPr lang="en-US" smtClean="0"/>
              <a:t>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173650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59E2A35-A712-8F41-BA65-7BFDA176B9E8}"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106461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59E2A35-A712-8F41-BA65-7BFDA176B9E8}"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23155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59E2A35-A712-8F41-BA65-7BFDA176B9E8}" type="datetimeFigureOut">
              <a:rPr lang="en-US" smtClean="0"/>
              <a:t>9/3/2024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31BB696-E16E-FB48-88AF-D016DA62E4D6}" type="slidenum">
              <a:rPr lang="en-US" smtClean="0"/>
              <a:t>‹#›</a:t>
            </a:fld>
            <a:endParaRPr lang="en-US"/>
          </a:p>
        </p:txBody>
      </p:sp>
    </p:spTree>
    <p:extLst>
      <p:ext uri="{BB962C8B-B14F-4D97-AF65-F5344CB8AC3E}">
        <p14:creationId xmlns:p14="http://schemas.microsoft.com/office/powerpoint/2010/main" val="1732658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81DA3C-FD68-7549-BFF0-A73671E99E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71E40F5-80BB-4843-8E92-B8CF771C610E}"/>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A75469-8530-8243-B058-4C06A9FAC59B}"/>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2897745-E3F3-E84B-9382-4E52C9C41371}" type="datetimeFigureOut">
              <a:rPr lang="en-US" smtClean="0"/>
              <a:t>9/3/2024</a:t>
            </a:fld>
            <a:endParaRPr lang="en-US"/>
          </a:p>
        </p:txBody>
      </p:sp>
      <p:sp>
        <p:nvSpPr>
          <p:cNvPr id="5" name="Footer Placeholder 4">
            <a:extLst>
              <a:ext uri="{FF2B5EF4-FFF2-40B4-BE49-F238E27FC236}">
                <a16:creationId xmlns:a16="http://schemas.microsoft.com/office/drawing/2014/main" id="{E1B58FFC-10F7-CF48-BA91-7DC4A8AA6435}"/>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AD8333-A0D2-6D4F-B1AC-3A77A0A2D2B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D49FA1D-3C6F-EB4A-8280-1795CE2650C0}" type="slidenum">
              <a:rPr lang="en-US" smtClean="0"/>
              <a:t>‹#›</a:t>
            </a:fld>
            <a:endParaRPr lang="en-US"/>
          </a:p>
        </p:txBody>
      </p:sp>
    </p:spTree>
    <p:extLst>
      <p:ext uri="{BB962C8B-B14F-4D97-AF65-F5344CB8AC3E}">
        <p14:creationId xmlns:p14="http://schemas.microsoft.com/office/powerpoint/2010/main" val="2030905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DBECD3-C300-1948-B11E-EDF38B0741B7}"/>
              </a:ext>
            </a:extLst>
          </p:cNvPr>
          <p:cNvSpPr txBox="1"/>
          <p:nvPr/>
        </p:nvSpPr>
        <p:spPr>
          <a:xfrm>
            <a:off x="6130977" y="-599607"/>
            <a:ext cx="184731" cy="30008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473230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3C46C6-5D38-EB43-8370-54FA5C4B9E72}"/>
              </a:ext>
            </a:extLst>
          </p:cNvPr>
          <p:cNvSpPr txBox="1"/>
          <p:nvPr/>
        </p:nvSpPr>
        <p:spPr>
          <a:xfrm>
            <a:off x="823634" y="1492981"/>
            <a:ext cx="4804052" cy="2040698"/>
          </a:xfrm>
          <a:prstGeom prst="rect">
            <a:avLst/>
          </a:prstGeom>
          <a:noFill/>
        </p:spPr>
        <p:txBody>
          <a:bodyPr wrap="square" lIns="180000" tIns="360000" rIns="180000" bIns="0" rtlCol="0" anchor="t" anchorCtr="0">
            <a:noAutofit/>
          </a:bodyPr>
          <a:lstStyle/>
          <a:p>
            <a:pPr>
              <a:lnSpc>
                <a:spcPct val="90000"/>
              </a:lnSpc>
            </a:pPr>
            <a:r>
              <a:rPr lang="en-US" sz="3600" cap="all" dirty="0">
                <a:solidFill>
                  <a:schemeClr val="bg1"/>
                </a:solidFill>
                <a:latin typeface="Chakra Petch" panose="00000500000000000000" pitchFamily="2" charset="-34"/>
                <a:ea typeface="Jost" pitchFamily="2" charset="0"/>
                <a:cs typeface="Chakra Petch" panose="00000500000000000000" pitchFamily="2" charset="-34"/>
              </a:rPr>
              <a:t>Main TITLE goes </a:t>
            </a:r>
            <a:br>
              <a:rPr lang="en-US" sz="3600" cap="all" dirty="0">
                <a:solidFill>
                  <a:schemeClr val="bg1"/>
                </a:solidFill>
                <a:latin typeface="Chakra Petch" panose="00000500000000000000" pitchFamily="2" charset="-34"/>
                <a:ea typeface="Jost" pitchFamily="2" charset="0"/>
                <a:cs typeface="Chakra Petch" panose="00000500000000000000" pitchFamily="2" charset="-34"/>
              </a:rPr>
            </a:br>
            <a:r>
              <a:rPr lang="en-US" sz="3600" cap="all" dirty="0">
                <a:solidFill>
                  <a:schemeClr val="bg1"/>
                </a:solidFill>
                <a:latin typeface="Chakra Petch" panose="00000500000000000000" pitchFamily="2" charset="-34"/>
                <a:ea typeface="Jost" pitchFamily="2" charset="0"/>
                <a:cs typeface="Chakra Petch" panose="00000500000000000000" pitchFamily="2" charset="-34"/>
              </a:rPr>
              <a:t>here over two </a:t>
            </a:r>
            <a:br>
              <a:rPr lang="en-US" sz="3600" cap="all" dirty="0">
                <a:solidFill>
                  <a:schemeClr val="bg1"/>
                </a:solidFill>
                <a:latin typeface="Chakra Petch" panose="00000500000000000000" pitchFamily="2" charset="-34"/>
                <a:ea typeface="Jost" pitchFamily="2" charset="0"/>
                <a:cs typeface="Chakra Petch" panose="00000500000000000000" pitchFamily="2" charset="-34"/>
              </a:rPr>
            </a:br>
            <a:r>
              <a:rPr lang="en-US" sz="3600" cap="all" dirty="0">
                <a:solidFill>
                  <a:schemeClr val="bg1"/>
                </a:solidFill>
                <a:latin typeface="Chakra Petch" panose="00000500000000000000" pitchFamily="2" charset="-34"/>
                <a:ea typeface="Jost" pitchFamily="2" charset="0"/>
                <a:cs typeface="Chakra Petch" panose="00000500000000000000" pitchFamily="2" charset="-34"/>
              </a:rPr>
              <a:t>or three lines</a:t>
            </a:r>
          </a:p>
        </p:txBody>
      </p:sp>
      <p:sp>
        <p:nvSpPr>
          <p:cNvPr id="5" name="TextBox 4">
            <a:extLst>
              <a:ext uri="{FF2B5EF4-FFF2-40B4-BE49-F238E27FC236}">
                <a16:creationId xmlns:a16="http://schemas.microsoft.com/office/drawing/2014/main" id="{12A650AF-428F-1B4F-B643-981DD81ECC8B}"/>
              </a:ext>
            </a:extLst>
          </p:cNvPr>
          <p:cNvSpPr txBox="1"/>
          <p:nvPr/>
        </p:nvSpPr>
        <p:spPr>
          <a:xfrm>
            <a:off x="823634" y="3533679"/>
            <a:ext cx="3666132" cy="235257"/>
          </a:xfrm>
          <a:prstGeom prst="rect">
            <a:avLst/>
          </a:prstGeom>
          <a:noFill/>
        </p:spPr>
        <p:txBody>
          <a:bodyPr wrap="square" lIns="180000" tIns="0" rIns="180000" bIns="0" rtlCol="0" anchor="t" anchorCtr="0">
            <a:spAutoFit/>
          </a:bodyPr>
          <a:lstStyle/>
          <a:p>
            <a:pPr>
              <a:lnSpc>
                <a:spcPct val="114000"/>
              </a:lnSpc>
              <a:spcAft>
                <a:spcPts val="1400"/>
              </a:spcAft>
            </a:pPr>
            <a:r>
              <a:rPr lang="en-GB" sz="1400" spc="-30" dirty="0">
                <a:solidFill>
                  <a:schemeClr val="bg1"/>
                </a:solidFill>
                <a:latin typeface="Chakra Petch" panose="00000500000000000000" pitchFamily="2" charset="-34"/>
                <a:ea typeface="Jost" pitchFamily="2" charset="0"/>
                <a:cs typeface="Chakra Petch" panose="00000500000000000000" pitchFamily="2" charset="-34"/>
              </a:rPr>
              <a:t>Further details go here</a:t>
            </a:r>
            <a:endParaRPr lang="en-US" sz="1400" spc="-30" dirty="0">
              <a:solidFill>
                <a:schemeClr val="bg1"/>
              </a:solidFill>
              <a:latin typeface="Chakra Petch" panose="00000500000000000000" pitchFamily="2" charset="-34"/>
              <a:ea typeface="Jost" pitchFamily="2" charset="0"/>
              <a:cs typeface="Chakra Petch" panose="00000500000000000000" pitchFamily="2" charset="-34"/>
            </a:endParaRPr>
          </a:p>
        </p:txBody>
      </p:sp>
      <p:grpSp>
        <p:nvGrpSpPr>
          <p:cNvPr id="11" name="Group 10">
            <a:extLst>
              <a:ext uri="{FF2B5EF4-FFF2-40B4-BE49-F238E27FC236}">
                <a16:creationId xmlns:a16="http://schemas.microsoft.com/office/drawing/2014/main" id="{624A1DF0-ACFC-31D7-CFF9-FA48A9499A44}"/>
              </a:ext>
            </a:extLst>
          </p:cNvPr>
          <p:cNvGrpSpPr/>
          <p:nvPr/>
        </p:nvGrpSpPr>
        <p:grpSpPr>
          <a:xfrm>
            <a:off x="1040515" y="4727347"/>
            <a:ext cx="8272125" cy="246221"/>
            <a:chOff x="1040515" y="4764822"/>
            <a:chExt cx="8272125" cy="246221"/>
          </a:xfrm>
        </p:grpSpPr>
        <p:sp>
          <p:nvSpPr>
            <p:cNvPr id="3" name="TextBox 2">
              <a:extLst>
                <a:ext uri="{FF2B5EF4-FFF2-40B4-BE49-F238E27FC236}">
                  <a16:creationId xmlns:a16="http://schemas.microsoft.com/office/drawing/2014/main" id="{0D466BA1-289F-732E-D497-AF8488AA9656}"/>
                </a:ext>
              </a:extLst>
            </p:cNvPr>
            <p:cNvSpPr txBox="1"/>
            <p:nvPr/>
          </p:nvSpPr>
          <p:spPr>
            <a:xfrm>
              <a:off x="7697200" y="4764822"/>
              <a:ext cx="1615440" cy="246221"/>
            </a:xfrm>
            <a:prstGeom prst="rect">
              <a:avLst/>
            </a:prstGeom>
            <a:noFill/>
          </p:spPr>
          <p:txBody>
            <a:bodyPr wrap="square">
              <a:spAutoFit/>
            </a:bodyPr>
            <a:lstStyle/>
            <a:p>
              <a:r>
                <a:rPr lang="en-US" sz="1000" b="1" spc="-23" dirty="0">
                  <a:solidFill>
                    <a:srgbClr val="FDBC2A"/>
                  </a:solidFill>
                  <a:latin typeface="Chakra Petch" panose="00000500000000000000" pitchFamily="2" charset="-34"/>
                  <a:ea typeface="Jost" pitchFamily="2" charset="77"/>
                  <a:cs typeface="Chakra Petch" panose="00000500000000000000" pitchFamily="2" charset="-34"/>
                </a:rPr>
                <a:t>w</a:t>
              </a:r>
              <a:r>
                <a:rPr lang="en-GB" sz="1000" b="1" spc="-23" dirty="0" err="1">
                  <a:solidFill>
                    <a:srgbClr val="FDBC2A"/>
                  </a:solidFill>
                  <a:latin typeface="Chakra Petch" panose="00000500000000000000" pitchFamily="2" charset="-34"/>
                  <a:ea typeface="Jost" pitchFamily="2" charset="77"/>
                  <a:cs typeface="Chakra Petch" panose="00000500000000000000" pitchFamily="2" charset="-34"/>
                </a:rPr>
                <a:t>orldlunghealth.org</a:t>
              </a:r>
              <a:endParaRPr lang="en-US" sz="1000" b="1" dirty="0">
                <a:solidFill>
                  <a:srgbClr val="FDBC2A"/>
                </a:solidFill>
                <a:latin typeface="Chakra Petch" panose="00000500000000000000" pitchFamily="2" charset="-34"/>
                <a:ea typeface="Jost" pitchFamily="2" charset="77"/>
                <a:cs typeface="Chakra Petch" panose="00000500000000000000" pitchFamily="2" charset="-34"/>
              </a:endParaRPr>
            </a:p>
          </p:txBody>
        </p:sp>
        <p:grpSp>
          <p:nvGrpSpPr>
            <p:cNvPr id="10" name="Group 9">
              <a:extLst>
                <a:ext uri="{FF2B5EF4-FFF2-40B4-BE49-F238E27FC236}">
                  <a16:creationId xmlns:a16="http://schemas.microsoft.com/office/drawing/2014/main" id="{72B6103F-F6D8-3BB4-FDED-C67D24EFA98A}"/>
                </a:ext>
              </a:extLst>
            </p:cNvPr>
            <p:cNvGrpSpPr/>
            <p:nvPr/>
          </p:nvGrpSpPr>
          <p:grpSpPr>
            <a:xfrm>
              <a:off x="1040515" y="4837106"/>
              <a:ext cx="4304190" cy="136063"/>
              <a:chOff x="2888369" y="4770578"/>
              <a:chExt cx="4304190" cy="136063"/>
            </a:xfrm>
          </p:grpSpPr>
          <p:sp>
            <p:nvSpPr>
              <p:cNvPr id="6" name="TextBox 5">
                <a:extLst>
                  <a:ext uri="{FF2B5EF4-FFF2-40B4-BE49-F238E27FC236}">
                    <a16:creationId xmlns:a16="http://schemas.microsoft.com/office/drawing/2014/main" id="{2AF98815-7DA0-E76A-B4C6-98378F6370F1}"/>
                  </a:ext>
                </a:extLst>
              </p:cNvPr>
              <p:cNvSpPr txBox="1"/>
              <p:nvPr/>
            </p:nvSpPr>
            <p:spPr>
              <a:xfrm>
                <a:off x="2917793" y="4770578"/>
                <a:ext cx="4274766" cy="136063"/>
              </a:xfrm>
              <a:prstGeom prst="rect">
                <a:avLst/>
              </a:prstGeom>
              <a:noFill/>
            </p:spPr>
            <p:txBody>
              <a:bodyPr wrap="square" lIns="138622" tIns="0" rIns="138622" bIns="0" rtlCol="0" anchor="t" anchorCtr="0">
                <a:spAutoFit/>
              </a:bodyPr>
              <a:lstStyle/>
              <a:p>
                <a:pPr>
                  <a:lnSpc>
                    <a:spcPct val="114000"/>
                  </a:lnSpc>
                  <a:spcAft>
                    <a:spcPts val="1078"/>
                  </a:spcAft>
                </a:pPr>
                <a:r>
                  <a:rPr lang="en-GB" sz="800" b="1" dirty="0">
                    <a:solidFill>
                      <a:srgbClr val="FDBC2A"/>
                    </a:solidFill>
                    <a:latin typeface="Chakra Petch" panose="00000500000000000000" pitchFamily="2" charset="-34"/>
                    <a:ea typeface="Jost" pitchFamily="2" charset="77"/>
                    <a:cs typeface="Chakra Petch" panose="00000500000000000000" pitchFamily="2" charset="-34"/>
                  </a:rPr>
                  <a:t>@UNIONCONFERENCE               #UNIONCONF   </a:t>
                </a:r>
                <a:endParaRPr lang="en-US" sz="800" b="1" dirty="0">
                  <a:solidFill>
                    <a:srgbClr val="FDBC2A"/>
                  </a:solidFill>
                  <a:latin typeface="Chakra Petch" panose="00000500000000000000" pitchFamily="2" charset="-34"/>
                  <a:ea typeface="Jost" pitchFamily="2" charset="77"/>
                  <a:cs typeface="Chakra Petch" panose="00000500000000000000" pitchFamily="2" charset="-34"/>
                </a:endParaRPr>
              </a:p>
            </p:txBody>
          </p:sp>
          <p:pic>
            <p:nvPicPr>
              <p:cNvPr id="9" name="Graphic 8">
                <a:extLst>
                  <a:ext uri="{FF2B5EF4-FFF2-40B4-BE49-F238E27FC236}">
                    <a16:creationId xmlns:a16="http://schemas.microsoft.com/office/drawing/2014/main" id="{DB73D67E-2342-7D25-5BA3-F8A80FF93E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88369" y="4775018"/>
                <a:ext cx="123053" cy="118923"/>
              </a:xfrm>
              <a:prstGeom prst="rect">
                <a:avLst/>
              </a:prstGeom>
            </p:spPr>
          </p:pic>
        </p:grpSp>
      </p:grpSp>
    </p:spTree>
    <p:extLst>
      <p:ext uri="{BB962C8B-B14F-4D97-AF65-F5344CB8AC3E}">
        <p14:creationId xmlns:p14="http://schemas.microsoft.com/office/powerpoint/2010/main" val="3721137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3C46C6-5D38-EB43-8370-54FA5C4B9E72}"/>
              </a:ext>
            </a:extLst>
          </p:cNvPr>
          <p:cNvSpPr txBox="1"/>
          <p:nvPr/>
        </p:nvSpPr>
        <p:spPr>
          <a:xfrm>
            <a:off x="1380452" y="1332961"/>
            <a:ext cx="5240490" cy="2040698"/>
          </a:xfrm>
          <a:prstGeom prst="rect">
            <a:avLst/>
          </a:prstGeom>
          <a:noFill/>
        </p:spPr>
        <p:txBody>
          <a:bodyPr wrap="square" lIns="180000" tIns="360000" rIns="180000" bIns="0" rtlCol="0" anchor="t" anchorCtr="0">
            <a:noAutofit/>
          </a:bodyPr>
          <a:lstStyle/>
          <a:p>
            <a:pPr marL="0" marR="0" lvl="0" indent="0" algn="r" defTabSz="685800" rtl="0" eaLnBrk="1" fontAlgn="auto" latinLnBrk="0" hangingPunct="1">
              <a:lnSpc>
                <a:spcPct val="90000"/>
              </a:lnSpc>
              <a:spcBef>
                <a:spcPts val="0"/>
              </a:spcBef>
              <a:spcAft>
                <a:spcPts val="0"/>
              </a:spcAft>
              <a:buClrTx/>
              <a:buSzTx/>
              <a:buFontTx/>
              <a:buNone/>
              <a:tabLst/>
              <a:defRPr/>
            </a:pPr>
            <a:r>
              <a:rPr kumimoji="0" lang="en-US" sz="4000" u="none" strike="noStrike" kern="1200" cap="all" spc="0" normalizeH="0" baseline="0" noProof="0" dirty="0">
                <a:ln>
                  <a:noFill/>
                </a:ln>
                <a:solidFill>
                  <a:schemeClr val="bg1"/>
                </a:solidFill>
                <a:effectLst/>
                <a:uLnTx/>
                <a:uFillTx/>
                <a:latin typeface="Chakra Petch" panose="00000500000000000000" pitchFamily="2" charset="-34"/>
                <a:ea typeface="Jost" pitchFamily="2" charset="0"/>
                <a:cs typeface="Chakra Petch" panose="00000500000000000000" pitchFamily="2" charset="-34"/>
              </a:rPr>
              <a:t>Main TITLE goes </a:t>
            </a:r>
            <a:br>
              <a:rPr kumimoji="0" lang="en-US" sz="4000" u="none" strike="noStrike" kern="1200" cap="all" spc="0" normalizeH="0" baseline="0" noProof="0" dirty="0">
                <a:ln>
                  <a:noFill/>
                </a:ln>
                <a:solidFill>
                  <a:schemeClr val="bg1"/>
                </a:solidFill>
                <a:effectLst/>
                <a:uLnTx/>
                <a:uFillTx/>
                <a:latin typeface="Chakra Petch" panose="00000500000000000000" pitchFamily="2" charset="-34"/>
                <a:ea typeface="Jost" pitchFamily="2" charset="0"/>
                <a:cs typeface="Chakra Petch" panose="00000500000000000000" pitchFamily="2" charset="-34"/>
              </a:rPr>
            </a:br>
            <a:r>
              <a:rPr kumimoji="0" lang="en-US" sz="4000" u="none" strike="noStrike" kern="1200" cap="all" spc="0" normalizeH="0" baseline="0" noProof="0" dirty="0">
                <a:ln>
                  <a:noFill/>
                </a:ln>
                <a:solidFill>
                  <a:schemeClr val="bg1"/>
                </a:solidFill>
                <a:effectLst/>
                <a:uLnTx/>
                <a:uFillTx/>
                <a:latin typeface="Chakra Petch" panose="00000500000000000000" pitchFamily="2" charset="-34"/>
                <a:ea typeface="Jost" pitchFamily="2" charset="0"/>
                <a:cs typeface="Chakra Petch" panose="00000500000000000000" pitchFamily="2" charset="-34"/>
              </a:rPr>
              <a:t>here over two </a:t>
            </a:r>
            <a:br>
              <a:rPr kumimoji="0" lang="en-US" sz="4000" u="none" strike="noStrike" kern="1200" cap="all" spc="0" normalizeH="0" baseline="0" noProof="0" dirty="0">
                <a:ln>
                  <a:noFill/>
                </a:ln>
                <a:solidFill>
                  <a:schemeClr val="bg1"/>
                </a:solidFill>
                <a:effectLst/>
                <a:uLnTx/>
                <a:uFillTx/>
                <a:latin typeface="Chakra Petch" panose="00000500000000000000" pitchFamily="2" charset="-34"/>
                <a:ea typeface="Jost" pitchFamily="2" charset="0"/>
                <a:cs typeface="Chakra Petch" panose="00000500000000000000" pitchFamily="2" charset="-34"/>
              </a:rPr>
            </a:br>
            <a:r>
              <a:rPr kumimoji="0" lang="en-US" sz="4000" u="none" strike="noStrike" kern="1200" cap="all" spc="0" normalizeH="0" baseline="0" noProof="0" dirty="0">
                <a:ln>
                  <a:noFill/>
                </a:ln>
                <a:solidFill>
                  <a:schemeClr val="bg1"/>
                </a:solidFill>
                <a:effectLst/>
                <a:uLnTx/>
                <a:uFillTx/>
                <a:latin typeface="Chakra Petch" panose="00000500000000000000" pitchFamily="2" charset="-34"/>
                <a:ea typeface="Jost" pitchFamily="2" charset="0"/>
                <a:cs typeface="Chakra Petch" panose="00000500000000000000" pitchFamily="2" charset="-34"/>
              </a:rPr>
              <a:t>or three lines</a:t>
            </a:r>
          </a:p>
        </p:txBody>
      </p:sp>
      <p:sp>
        <p:nvSpPr>
          <p:cNvPr id="5" name="TextBox 4">
            <a:extLst>
              <a:ext uri="{FF2B5EF4-FFF2-40B4-BE49-F238E27FC236}">
                <a16:creationId xmlns:a16="http://schemas.microsoft.com/office/drawing/2014/main" id="{12A650AF-428F-1B4F-B643-981DD81ECC8B}"/>
              </a:ext>
            </a:extLst>
          </p:cNvPr>
          <p:cNvSpPr txBox="1"/>
          <p:nvPr/>
        </p:nvSpPr>
        <p:spPr>
          <a:xfrm>
            <a:off x="2901846" y="3416256"/>
            <a:ext cx="3666132" cy="235257"/>
          </a:xfrm>
          <a:prstGeom prst="rect">
            <a:avLst/>
          </a:prstGeom>
          <a:noFill/>
        </p:spPr>
        <p:txBody>
          <a:bodyPr wrap="square" lIns="180000" tIns="0" rIns="180000" bIns="0" rtlCol="0" anchor="t" anchorCtr="0">
            <a:spAutoFit/>
          </a:bodyPr>
          <a:lstStyle/>
          <a:p>
            <a:pPr marL="0" marR="0" lvl="0" indent="0" algn="r" defTabSz="685800" rtl="0" eaLnBrk="1" fontAlgn="auto" latinLnBrk="0" hangingPunct="1">
              <a:lnSpc>
                <a:spcPct val="114000"/>
              </a:lnSpc>
              <a:spcBef>
                <a:spcPts val="0"/>
              </a:spcBef>
              <a:spcAft>
                <a:spcPts val="1400"/>
              </a:spcAft>
              <a:buClrTx/>
              <a:buSzTx/>
              <a:buFontTx/>
              <a:buNone/>
              <a:tabLst/>
              <a:defRPr/>
            </a:pPr>
            <a:r>
              <a:rPr kumimoji="0" lang="en-GB" sz="1400" u="none" strike="noStrike" kern="1200" cap="none" spc="-30" normalizeH="0" baseline="0" noProof="0" dirty="0">
                <a:ln>
                  <a:noFill/>
                </a:ln>
                <a:solidFill>
                  <a:schemeClr val="bg1"/>
                </a:solidFill>
                <a:effectLst/>
                <a:uLnTx/>
                <a:uFillTx/>
                <a:latin typeface="Chakra Petch" panose="00000500000000000000" pitchFamily="2" charset="-34"/>
                <a:ea typeface="Jost" pitchFamily="2" charset="0"/>
                <a:cs typeface="Chakra Petch" panose="00000500000000000000" pitchFamily="2" charset="-34"/>
              </a:rPr>
              <a:t>Further details go here</a:t>
            </a:r>
            <a:endParaRPr kumimoji="0" lang="en-US" sz="1400" u="none" strike="noStrike" kern="1200" cap="none" spc="-30" normalizeH="0" baseline="0" noProof="0" dirty="0">
              <a:ln>
                <a:noFill/>
              </a:ln>
              <a:solidFill>
                <a:schemeClr val="bg1"/>
              </a:solidFill>
              <a:effectLst/>
              <a:uLnTx/>
              <a:uFillTx/>
              <a:latin typeface="Chakra Petch" panose="00000500000000000000" pitchFamily="2" charset="-34"/>
              <a:ea typeface="Jost" pitchFamily="2" charset="0"/>
              <a:cs typeface="Chakra Petch" panose="00000500000000000000" pitchFamily="2" charset="-34"/>
            </a:endParaRPr>
          </a:p>
        </p:txBody>
      </p:sp>
      <p:grpSp>
        <p:nvGrpSpPr>
          <p:cNvPr id="3" name="Group 2">
            <a:extLst>
              <a:ext uri="{FF2B5EF4-FFF2-40B4-BE49-F238E27FC236}">
                <a16:creationId xmlns:a16="http://schemas.microsoft.com/office/drawing/2014/main" id="{C4CBDE1B-B40E-6B66-7402-3D7669C063AE}"/>
              </a:ext>
            </a:extLst>
          </p:cNvPr>
          <p:cNvGrpSpPr/>
          <p:nvPr/>
        </p:nvGrpSpPr>
        <p:grpSpPr>
          <a:xfrm>
            <a:off x="1040515" y="4727347"/>
            <a:ext cx="8272125" cy="246221"/>
            <a:chOff x="1040515" y="4764822"/>
            <a:chExt cx="8272125" cy="246221"/>
          </a:xfrm>
        </p:grpSpPr>
        <p:sp>
          <p:nvSpPr>
            <p:cNvPr id="6" name="TextBox 5">
              <a:extLst>
                <a:ext uri="{FF2B5EF4-FFF2-40B4-BE49-F238E27FC236}">
                  <a16:creationId xmlns:a16="http://schemas.microsoft.com/office/drawing/2014/main" id="{2942C0F3-55AA-0D39-D25D-F775082169E6}"/>
                </a:ext>
              </a:extLst>
            </p:cNvPr>
            <p:cNvSpPr txBox="1"/>
            <p:nvPr/>
          </p:nvSpPr>
          <p:spPr>
            <a:xfrm>
              <a:off x="7697200" y="4764822"/>
              <a:ext cx="1615440" cy="246221"/>
            </a:xfrm>
            <a:prstGeom prst="rect">
              <a:avLst/>
            </a:prstGeom>
            <a:noFill/>
          </p:spPr>
          <p:txBody>
            <a:bodyPr wrap="square">
              <a:spAutoFit/>
            </a:bodyPr>
            <a:lstStyle/>
            <a:p>
              <a:r>
                <a:rPr lang="en-US" sz="1000" b="1" spc="-23" dirty="0">
                  <a:solidFill>
                    <a:srgbClr val="FDBC2A"/>
                  </a:solidFill>
                  <a:latin typeface="Chakra Petch" panose="00000500000000000000" pitchFamily="2" charset="-34"/>
                  <a:ea typeface="Jost" pitchFamily="2" charset="77"/>
                  <a:cs typeface="Chakra Petch" panose="00000500000000000000" pitchFamily="2" charset="-34"/>
                </a:rPr>
                <a:t>w</a:t>
              </a:r>
              <a:r>
                <a:rPr lang="en-GB" sz="1000" b="1" spc="-23" dirty="0" err="1">
                  <a:solidFill>
                    <a:srgbClr val="FDBC2A"/>
                  </a:solidFill>
                  <a:latin typeface="Chakra Petch" panose="00000500000000000000" pitchFamily="2" charset="-34"/>
                  <a:ea typeface="Jost" pitchFamily="2" charset="77"/>
                  <a:cs typeface="Chakra Petch" panose="00000500000000000000" pitchFamily="2" charset="-34"/>
                </a:rPr>
                <a:t>orldlunghealth.org</a:t>
              </a:r>
              <a:endParaRPr lang="en-US" sz="1000" b="1" dirty="0">
                <a:solidFill>
                  <a:srgbClr val="FDBC2A"/>
                </a:solidFill>
                <a:latin typeface="Chakra Petch" panose="00000500000000000000" pitchFamily="2" charset="-34"/>
                <a:ea typeface="Jost" pitchFamily="2" charset="77"/>
                <a:cs typeface="Chakra Petch" panose="00000500000000000000" pitchFamily="2" charset="-34"/>
              </a:endParaRPr>
            </a:p>
          </p:txBody>
        </p:sp>
        <p:grpSp>
          <p:nvGrpSpPr>
            <p:cNvPr id="9" name="Group 8">
              <a:extLst>
                <a:ext uri="{FF2B5EF4-FFF2-40B4-BE49-F238E27FC236}">
                  <a16:creationId xmlns:a16="http://schemas.microsoft.com/office/drawing/2014/main" id="{99CFCB83-1EBE-F581-C50A-31D2B908651C}"/>
                </a:ext>
              </a:extLst>
            </p:cNvPr>
            <p:cNvGrpSpPr/>
            <p:nvPr/>
          </p:nvGrpSpPr>
          <p:grpSpPr>
            <a:xfrm>
              <a:off x="1040515" y="4837106"/>
              <a:ext cx="4304190" cy="136063"/>
              <a:chOff x="2888369" y="4770578"/>
              <a:chExt cx="4304190" cy="136063"/>
            </a:xfrm>
          </p:grpSpPr>
          <p:sp>
            <p:nvSpPr>
              <p:cNvPr id="10" name="TextBox 9">
                <a:extLst>
                  <a:ext uri="{FF2B5EF4-FFF2-40B4-BE49-F238E27FC236}">
                    <a16:creationId xmlns:a16="http://schemas.microsoft.com/office/drawing/2014/main" id="{9C757077-A1DF-8D83-B668-47DDAC7D9EE0}"/>
                  </a:ext>
                </a:extLst>
              </p:cNvPr>
              <p:cNvSpPr txBox="1"/>
              <p:nvPr/>
            </p:nvSpPr>
            <p:spPr>
              <a:xfrm>
                <a:off x="2917793" y="4770578"/>
                <a:ext cx="4274766" cy="136063"/>
              </a:xfrm>
              <a:prstGeom prst="rect">
                <a:avLst/>
              </a:prstGeom>
              <a:noFill/>
            </p:spPr>
            <p:txBody>
              <a:bodyPr wrap="square" lIns="138622" tIns="0" rIns="138622" bIns="0" rtlCol="0" anchor="t" anchorCtr="0">
                <a:spAutoFit/>
              </a:bodyPr>
              <a:lstStyle/>
              <a:p>
                <a:pPr>
                  <a:lnSpc>
                    <a:spcPct val="114000"/>
                  </a:lnSpc>
                  <a:spcAft>
                    <a:spcPts val="1078"/>
                  </a:spcAft>
                </a:pPr>
                <a:r>
                  <a:rPr lang="en-GB" sz="800" b="1" dirty="0">
                    <a:solidFill>
                      <a:srgbClr val="FDBC2A"/>
                    </a:solidFill>
                    <a:latin typeface="Chakra Petch" panose="00000500000000000000" pitchFamily="2" charset="-34"/>
                    <a:ea typeface="Jost" pitchFamily="2" charset="77"/>
                    <a:cs typeface="Chakra Petch" panose="00000500000000000000" pitchFamily="2" charset="-34"/>
                  </a:rPr>
                  <a:t>@UNIONCONFERENCE               #UNIONCONF   </a:t>
                </a:r>
                <a:endParaRPr lang="en-US" sz="800" b="1" dirty="0">
                  <a:solidFill>
                    <a:srgbClr val="FDBC2A"/>
                  </a:solidFill>
                  <a:latin typeface="Chakra Petch" panose="00000500000000000000" pitchFamily="2" charset="-34"/>
                  <a:ea typeface="Jost" pitchFamily="2" charset="77"/>
                  <a:cs typeface="Chakra Petch" panose="00000500000000000000" pitchFamily="2" charset="-34"/>
                </a:endParaRPr>
              </a:p>
            </p:txBody>
          </p:sp>
          <p:pic>
            <p:nvPicPr>
              <p:cNvPr id="11" name="Graphic 10">
                <a:extLst>
                  <a:ext uri="{FF2B5EF4-FFF2-40B4-BE49-F238E27FC236}">
                    <a16:creationId xmlns:a16="http://schemas.microsoft.com/office/drawing/2014/main" id="{EF93A576-4DC5-A852-F00A-3B2E4A1C4A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88369" y="4775018"/>
                <a:ext cx="123053" cy="118923"/>
              </a:xfrm>
              <a:prstGeom prst="rect">
                <a:avLst/>
              </a:prstGeom>
            </p:spPr>
          </p:pic>
        </p:grpSp>
      </p:grpSp>
    </p:spTree>
    <p:extLst>
      <p:ext uri="{BB962C8B-B14F-4D97-AF65-F5344CB8AC3E}">
        <p14:creationId xmlns:p14="http://schemas.microsoft.com/office/powerpoint/2010/main" val="4146017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146D3C-548D-C644-87E3-C0600600B824}"/>
              </a:ext>
            </a:extLst>
          </p:cNvPr>
          <p:cNvSpPr txBox="1"/>
          <p:nvPr/>
        </p:nvSpPr>
        <p:spPr>
          <a:xfrm>
            <a:off x="1044055" y="1178977"/>
            <a:ext cx="6927564" cy="485568"/>
          </a:xfrm>
          <a:prstGeom prst="rect">
            <a:avLst/>
          </a:prstGeom>
          <a:noFill/>
        </p:spPr>
        <p:txBody>
          <a:bodyPr wrap="square" lIns="0" tIns="0" rIns="0" bIns="0" rtlCol="0" anchor="t" anchorCtr="0">
            <a:noAutofit/>
          </a:bodyPr>
          <a:lstStyle/>
          <a:p>
            <a:r>
              <a:rPr lang="en-US" sz="2000" b="1" cap="all" dirty="0">
                <a:solidFill>
                  <a:schemeClr val="accent1">
                    <a:lumMod val="50000"/>
                  </a:schemeClr>
                </a:solidFill>
                <a:latin typeface="Montserrat"/>
                <a:ea typeface="Jost" pitchFamily="2" charset="0"/>
                <a:cs typeface="Montserrat SemiBold" charset="0"/>
              </a:rPr>
              <a:t>Conflict of interest disclosure form</a:t>
            </a:r>
            <a:endParaRPr lang="en-US" sz="2000" b="1" cap="all" dirty="0">
              <a:solidFill>
                <a:schemeClr val="accent1">
                  <a:lumMod val="50000"/>
                </a:schemeClr>
              </a:solidFill>
              <a:latin typeface="Montserrat" pitchFamily="2" charset="77"/>
              <a:ea typeface="Jost" pitchFamily="2" charset="0"/>
              <a:cs typeface="Montserrat SemiBold" charset="0"/>
            </a:endParaRPr>
          </a:p>
          <a:p>
            <a:endParaRPr lang="en-US" sz="2000" b="1" cap="all" dirty="0">
              <a:solidFill>
                <a:schemeClr val="accent1">
                  <a:lumMod val="50000"/>
                </a:schemeClr>
              </a:solidFill>
              <a:latin typeface="Chakra Petch" panose="00000500000000000000" pitchFamily="2" charset="-34"/>
              <a:ea typeface="Jost" pitchFamily="2" charset="0"/>
              <a:cs typeface="Chakra Petch" panose="00000500000000000000" pitchFamily="2" charset="-34"/>
            </a:endParaRPr>
          </a:p>
        </p:txBody>
      </p:sp>
      <p:sp>
        <p:nvSpPr>
          <p:cNvPr id="7" name="TextBox 6">
            <a:extLst>
              <a:ext uri="{FF2B5EF4-FFF2-40B4-BE49-F238E27FC236}">
                <a16:creationId xmlns:a16="http://schemas.microsoft.com/office/drawing/2014/main" id="{FC6A3A04-799D-6D40-B233-15DE4EF92073}"/>
              </a:ext>
            </a:extLst>
          </p:cNvPr>
          <p:cNvSpPr txBox="1"/>
          <p:nvPr/>
        </p:nvSpPr>
        <p:spPr>
          <a:xfrm>
            <a:off x="991122" y="1610897"/>
            <a:ext cx="7161755" cy="3170099"/>
          </a:xfrm>
          <a:prstGeom prst="rect">
            <a:avLst/>
          </a:prstGeom>
          <a:noFill/>
        </p:spPr>
        <p:txBody>
          <a:bodyPr wrap="square" lIns="0" tIns="0" rIns="0" bIns="0" rtlCol="0" anchor="t" anchorCtr="0">
            <a:spAutoFit/>
          </a:bodyPr>
          <a:lstStyle/>
          <a:p>
            <a:pPr>
              <a:defRPr/>
            </a:pPr>
            <a:r>
              <a:rPr lang="fr-FR" sz="1200" dirty="0">
                <a:solidFill>
                  <a:schemeClr val="tx1">
                    <a:lumMod val="50000"/>
                    <a:lumOff val="50000"/>
                  </a:schemeClr>
                </a:solidFill>
                <a:latin typeface="Montserrat"/>
                <a:cs typeface="Arial"/>
              </a:rPr>
              <a:t>☐</a:t>
            </a:r>
            <a:r>
              <a:rPr lang="en-GB" sz="1200" dirty="0">
                <a:solidFill>
                  <a:schemeClr val="tx1">
                    <a:lumMod val="50000"/>
                    <a:lumOff val="50000"/>
                  </a:schemeClr>
                </a:solidFill>
                <a:latin typeface="Montserrat"/>
                <a:cs typeface="Arial"/>
              </a:rPr>
              <a:t> I have no Conflict of Interest to report. </a:t>
            </a:r>
            <a:endParaRPr lang="en-GB" sz="1200" dirty="0">
              <a:solidFill>
                <a:schemeClr val="tx1">
                  <a:lumMod val="50000"/>
                  <a:lumOff val="50000"/>
                </a:schemeClr>
              </a:solidFill>
              <a:latin typeface="Montserrat"/>
              <a:cs typeface="Arial" panose="020B0604020202020204" pitchFamily="34" charset="0"/>
            </a:endParaRPr>
          </a:p>
          <a:p>
            <a:pPr>
              <a:buFont typeface="Arial" panose="020B0604020202020204" pitchFamily="34" charset="0"/>
              <a:buNone/>
              <a:defRPr/>
            </a:pPr>
            <a:endParaRPr lang="fr-FR" sz="1200" dirty="0">
              <a:solidFill>
                <a:schemeClr val="tx1">
                  <a:lumMod val="50000"/>
                  <a:lumOff val="50000"/>
                </a:schemeClr>
              </a:solidFill>
              <a:latin typeface="Montserrat"/>
              <a:cs typeface="Arial" panose="020B0604020202020204" pitchFamily="34" charset="0"/>
            </a:endParaRPr>
          </a:p>
          <a:p>
            <a:pPr>
              <a:defRPr/>
            </a:pPr>
            <a:r>
              <a:rPr lang="fr-FR" sz="1200" dirty="0">
                <a:solidFill>
                  <a:schemeClr val="tx1">
                    <a:lumMod val="50000"/>
                    <a:lumOff val="50000"/>
                  </a:schemeClr>
                </a:solidFill>
                <a:latin typeface="Montserrat"/>
                <a:cs typeface="Arial"/>
              </a:rPr>
              <a:t>☐</a:t>
            </a:r>
            <a:r>
              <a:rPr lang="en-GB" sz="1200" dirty="0">
                <a:solidFill>
                  <a:schemeClr val="tx1">
                    <a:lumMod val="50000"/>
                    <a:lumOff val="50000"/>
                  </a:schemeClr>
                </a:solidFill>
                <a:latin typeface="Montserrat"/>
                <a:cs typeface="Arial"/>
              </a:rPr>
              <a:t> I have the following Conflict of Interest(s) to report: </a:t>
            </a:r>
            <a:endParaRPr lang="fr-FR" sz="1200" dirty="0">
              <a:solidFill>
                <a:schemeClr val="tx1">
                  <a:lumMod val="50000"/>
                  <a:lumOff val="50000"/>
                </a:schemeClr>
              </a:solidFill>
              <a:latin typeface="Montserrat"/>
              <a:cs typeface="Arial" panose="020B0604020202020204" pitchFamily="34" charset="0"/>
            </a:endParaRPr>
          </a:p>
          <a:p>
            <a:pPr lvl="1">
              <a:buFont typeface="Arial" panose="020B0604020202020204" pitchFamily="34" charset="0"/>
              <a:buNone/>
              <a:defRPr/>
            </a:pPr>
            <a:r>
              <a:rPr lang="en-GB" sz="1200" b="1" dirty="0">
                <a:solidFill>
                  <a:schemeClr val="tx1">
                    <a:lumMod val="50000"/>
                    <a:lumOff val="50000"/>
                  </a:schemeClr>
                </a:solidFill>
                <a:latin typeface="Montserrat"/>
                <a:cs typeface="Arial"/>
              </a:rPr>
              <a:t>Please tick the type of affiliation / financial interest and specify the name of the organisation:</a:t>
            </a:r>
            <a:endParaRPr lang="fr-FR" sz="1200" dirty="0">
              <a:solidFill>
                <a:schemeClr val="tx1">
                  <a:lumMod val="50000"/>
                  <a:lumOff val="50000"/>
                </a:schemeClr>
              </a:solidFill>
              <a:latin typeface="Montserrat"/>
              <a:cs typeface="Arial"/>
            </a:endParaRPr>
          </a:p>
          <a:p>
            <a:pPr lvl="1">
              <a:buFont typeface="Arial" panose="020B0604020202020204" pitchFamily="34" charset="0"/>
              <a:buNone/>
              <a:defRPr/>
            </a:pPr>
            <a:r>
              <a:rPr lang="fr-FR" sz="1200" dirty="0">
                <a:solidFill>
                  <a:schemeClr val="tx1">
                    <a:lumMod val="50000"/>
                    <a:lumOff val="50000"/>
                  </a:schemeClr>
                </a:solidFill>
                <a:latin typeface="Montserrat"/>
                <a:cs typeface="Arial"/>
              </a:rPr>
              <a:t>☐</a:t>
            </a:r>
            <a:r>
              <a:rPr lang="en-GB" sz="1200" dirty="0">
                <a:solidFill>
                  <a:schemeClr val="tx1">
                    <a:lumMod val="50000"/>
                    <a:lumOff val="50000"/>
                  </a:schemeClr>
                </a:solidFill>
                <a:latin typeface="Montserrat"/>
                <a:cs typeface="Arial"/>
              </a:rPr>
              <a:t> Receipt of grants/research supports: _______________________________</a:t>
            </a:r>
            <a:endParaRPr lang="fr-FR" sz="1200" dirty="0">
              <a:solidFill>
                <a:schemeClr val="tx1">
                  <a:lumMod val="50000"/>
                  <a:lumOff val="50000"/>
                </a:schemeClr>
              </a:solidFill>
              <a:latin typeface="Montserrat"/>
              <a:cs typeface="Arial"/>
            </a:endParaRPr>
          </a:p>
          <a:p>
            <a:pPr lvl="1">
              <a:buFont typeface="Arial" panose="020B0604020202020204" pitchFamily="34" charset="0"/>
              <a:buNone/>
              <a:defRPr/>
            </a:pPr>
            <a:r>
              <a:rPr lang="fr-FR" sz="1200" dirty="0">
                <a:solidFill>
                  <a:schemeClr val="tx1">
                    <a:lumMod val="50000"/>
                    <a:lumOff val="50000"/>
                  </a:schemeClr>
                </a:solidFill>
                <a:latin typeface="Montserrat"/>
                <a:cs typeface="Arial"/>
              </a:rPr>
              <a:t>☐</a:t>
            </a:r>
            <a:r>
              <a:rPr lang="en-GB" sz="1200" dirty="0">
                <a:solidFill>
                  <a:schemeClr val="tx1">
                    <a:lumMod val="50000"/>
                    <a:lumOff val="50000"/>
                  </a:schemeClr>
                </a:solidFill>
                <a:latin typeface="Montserrat"/>
                <a:cs typeface="Arial"/>
              </a:rPr>
              <a:t> Receipt of honoraria or consultation fees: ___________________________</a:t>
            </a:r>
            <a:endParaRPr lang="fr-FR" sz="1200" dirty="0">
              <a:solidFill>
                <a:schemeClr val="tx1">
                  <a:lumMod val="50000"/>
                  <a:lumOff val="50000"/>
                </a:schemeClr>
              </a:solidFill>
              <a:latin typeface="Montserrat"/>
              <a:cs typeface="Arial"/>
            </a:endParaRPr>
          </a:p>
          <a:p>
            <a:pPr lvl="1">
              <a:buFont typeface="Arial" panose="020B0604020202020204" pitchFamily="34" charset="0"/>
              <a:buNone/>
              <a:defRPr/>
            </a:pPr>
            <a:r>
              <a:rPr lang="fr-FR" sz="1200" dirty="0">
                <a:solidFill>
                  <a:schemeClr val="tx1">
                    <a:lumMod val="50000"/>
                    <a:lumOff val="50000"/>
                  </a:schemeClr>
                </a:solidFill>
                <a:latin typeface="Montserrat"/>
                <a:cs typeface="Arial"/>
              </a:rPr>
              <a:t>☐</a:t>
            </a:r>
            <a:r>
              <a:rPr lang="en-GB" sz="1200" dirty="0">
                <a:solidFill>
                  <a:schemeClr val="tx1">
                    <a:lumMod val="50000"/>
                    <a:lumOff val="50000"/>
                  </a:schemeClr>
                </a:solidFill>
                <a:latin typeface="Montserrat"/>
                <a:cs typeface="Arial"/>
              </a:rPr>
              <a:t> Participation in a company sponsored speaker’s bureau:</a:t>
            </a:r>
            <a:r>
              <a:rPr lang="en-GB" sz="1200" b="1" dirty="0">
                <a:solidFill>
                  <a:schemeClr val="tx1">
                    <a:lumMod val="50000"/>
                    <a:lumOff val="50000"/>
                  </a:schemeClr>
                </a:solidFill>
                <a:latin typeface="Montserrat"/>
                <a:cs typeface="Arial"/>
              </a:rPr>
              <a:t> </a:t>
            </a:r>
            <a:r>
              <a:rPr lang="en-GB" sz="1200" dirty="0">
                <a:solidFill>
                  <a:schemeClr val="tx1">
                    <a:lumMod val="50000"/>
                    <a:lumOff val="50000"/>
                  </a:schemeClr>
                </a:solidFill>
                <a:latin typeface="Montserrat"/>
                <a:cs typeface="Arial"/>
              </a:rPr>
              <a:t>_______________</a:t>
            </a:r>
          </a:p>
          <a:p>
            <a:pPr lvl="1">
              <a:buFont typeface="Arial" panose="020B0604020202020204" pitchFamily="34" charset="0"/>
              <a:buNone/>
              <a:defRPr/>
            </a:pPr>
            <a:r>
              <a:rPr lang="fr-FR" sz="1200" dirty="0">
                <a:solidFill>
                  <a:schemeClr val="tx1">
                    <a:lumMod val="50000"/>
                    <a:lumOff val="50000"/>
                  </a:schemeClr>
                </a:solidFill>
                <a:latin typeface="Montserrat"/>
                <a:cs typeface="Arial"/>
              </a:rPr>
              <a:t>☐ </a:t>
            </a:r>
            <a:r>
              <a:rPr lang="en-US" sz="1200" dirty="0">
                <a:solidFill>
                  <a:schemeClr val="tx1">
                    <a:lumMod val="50000"/>
                    <a:lumOff val="50000"/>
                  </a:schemeClr>
                </a:solidFill>
                <a:latin typeface="Montserrat"/>
                <a:cs typeface="Arial"/>
              </a:rPr>
              <a:t>Tobacco-industry and tobacco corporate affiliate: </a:t>
            </a:r>
            <a:r>
              <a:rPr lang="en-GB" sz="1200" dirty="0">
                <a:solidFill>
                  <a:schemeClr val="tx1">
                    <a:lumMod val="50000"/>
                    <a:lumOff val="50000"/>
                  </a:schemeClr>
                </a:solidFill>
                <a:latin typeface="Montserrat"/>
                <a:cs typeface="Arial"/>
              </a:rPr>
              <a:t>_____________________</a:t>
            </a:r>
            <a:endParaRPr lang="fr-FR" sz="1200" dirty="0">
              <a:solidFill>
                <a:schemeClr val="tx1">
                  <a:lumMod val="50000"/>
                  <a:lumOff val="50000"/>
                </a:schemeClr>
              </a:solidFill>
              <a:latin typeface="Montserrat"/>
              <a:cs typeface="Arial"/>
            </a:endParaRPr>
          </a:p>
          <a:p>
            <a:pPr lvl="1">
              <a:buFont typeface="Arial" panose="020B0604020202020204" pitchFamily="34" charset="0"/>
              <a:buNone/>
              <a:defRPr/>
            </a:pPr>
            <a:r>
              <a:rPr lang="fr-FR" sz="1200" dirty="0">
                <a:solidFill>
                  <a:schemeClr val="tx1">
                    <a:lumMod val="50000"/>
                    <a:lumOff val="50000"/>
                  </a:schemeClr>
                </a:solidFill>
                <a:latin typeface="Montserrat"/>
                <a:cs typeface="Arial"/>
              </a:rPr>
              <a:t>☐</a:t>
            </a:r>
            <a:r>
              <a:rPr lang="en-GB" sz="1200" dirty="0">
                <a:solidFill>
                  <a:schemeClr val="tx1">
                    <a:lumMod val="50000"/>
                    <a:lumOff val="50000"/>
                  </a:schemeClr>
                </a:solidFill>
                <a:latin typeface="Montserrat"/>
                <a:cs typeface="Arial"/>
              </a:rPr>
              <a:t> Stock shareholder: _____________________________________________</a:t>
            </a:r>
            <a:endParaRPr lang="fr-FR" sz="1200" dirty="0">
              <a:solidFill>
                <a:schemeClr val="tx1">
                  <a:lumMod val="50000"/>
                  <a:lumOff val="50000"/>
                </a:schemeClr>
              </a:solidFill>
              <a:latin typeface="Montserrat"/>
              <a:cs typeface="Arial"/>
            </a:endParaRPr>
          </a:p>
          <a:p>
            <a:pPr lvl="1">
              <a:buFont typeface="Arial" panose="020B0604020202020204" pitchFamily="34" charset="0"/>
              <a:buNone/>
              <a:defRPr/>
            </a:pPr>
            <a:r>
              <a:rPr lang="fr-FR" sz="1200" dirty="0">
                <a:solidFill>
                  <a:schemeClr val="tx1">
                    <a:lumMod val="50000"/>
                    <a:lumOff val="50000"/>
                  </a:schemeClr>
                </a:solidFill>
                <a:latin typeface="Montserrat"/>
                <a:cs typeface="Arial"/>
              </a:rPr>
              <a:t>☐</a:t>
            </a:r>
            <a:r>
              <a:rPr lang="en-GB" sz="1200" dirty="0">
                <a:solidFill>
                  <a:schemeClr val="tx1">
                    <a:lumMod val="50000"/>
                    <a:lumOff val="50000"/>
                  </a:schemeClr>
                </a:solidFill>
                <a:latin typeface="Montserrat"/>
                <a:cs typeface="Arial"/>
              </a:rPr>
              <a:t> Spouse/partner: _______________________________________________</a:t>
            </a:r>
            <a:endParaRPr lang="fr-FR" sz="1200" dirty="0">
              <a:solidFill>
                <a:schemeClr val="tx1">
                  <a:lumMod val="50000"/>
                  <a:lumOff val="50000"/>
                </a:schemeClr>
              </a:solidFill>
              <a:latin typeface="Montserrat"/>
              <a:cs typeface="Arial"/>
            </a:endParaRPr>
          </a:p>
          <a:p>
            <a:pPr lvl="1">
              <a:defRPr/>
            </a:pPr>
            <a:r>
              <a:rPr lang="fr-FR" sz="1200" dirty="0">
                <a:solidFill>
                  <a:schemeClr val="tx1">
                    <a:lumMod val="50000"/>
                    <a:lumOff val="50000"/>
                  </a:schemeClr>
                </a:solidFill>
                <a:latin typeface="Montserrat"/>
                <a:cs typeface="Arial"/>
              </a:rPr>
              <a:t>☐</a:t>
            </a:r>
            <a:r>
              <a:rPr lang="en-GB" sz="1200" dirty="0">
                <a:solidFill>
                  <a:schemeClr val="tx1">
                    <a:lumMod val="50000"/>
                    <a:lumOff val="50000"/>
                  </a:schemeClr>
                </a:solidFill>
                <a:latin typeface="Montserrat"/>
                <a:cs typeface="Arial"/>
              </a:rPr>
              <a:t> Other:  ______________________________________________________</a:t>
            </a:r>
          </a:p>
          <a:p>
            <a:pPr lvl="1">
              <a:defRPr/>
            </a:pPr>
            <a:r>
              <a:rPr lang="en-US" altLang="fr-FR" sz="1000" dirty="0">
                <a:solidFill>
                  <a:schemeClr val="bg2">
                    <a:lumMod val="75000"/>
                  </a:schemeClr>
                </a:solidFill>
                <a:latin typeface="Arial Narrow" panose="020B0606020202030204" pitchFamily="34" charset="0"/>
                <a:ea typeface="ＭＳ Ｐゴシック" panose="020B0600070205080204" pitchFamily="34" charset="-128"/>
                <a:cs typeface="Times" panose="02020603050405020304" pitchFamily="18" charset="0"/>
              </a:rPr>
              <a:t>Speakers for The Union World Conference 2024 are required to disclose their potential conflict of interest going back 3 years prior to this presentation. The intent of this disclosure is not to prevent a speaker with a conflict of interest (any significant financial relationship a speaker has with manufacturers or providers of any commercial products or services relevant to the talk) from making a presentation, but rather to provide listeners with information on which they can make their own judgment. It remains for audience members to determine whether the speaker’s interests or relationships may influence the presentation. Drug or device advertisement is strictly forbidden. </a:t>
            </a:r>
            <a:endParaRPr lang="fr-CH" sz="1000" dirty="0">
              <a:solidFill>
                <a:schemeClr val="bg2">
                  <a:lumMod val="75000"/>
                </a:schemeClr>
              </a:solidFill>
              <a:latin typeface="Arial Narrow" panose="020B0606020202030204" pitchFamily="34" charset="0"/>
              <a:cs typeface="Times" panose="02020603050405020304" pitchFamily="18" charset="0"/>
            </a:endParaRPr>
          </a:p>
          <a:p>
            <a:pPr lvl="1">
              <a:defRPr/>
            </a:pPr>
            <a:endParaRPr lang="en-US" sz="1200" dirty="0">
              <a:solidFill>
                <a:schemeClr val="tx1">
                  <a:lumMod val="65000"/>
                  <a:lumOff val="35000"/>
                </a:schemeClr>
              </a:solidFill>
              <a:latin typeface="Montserrat"/>
              <a:ea typeface="Jost" pitchFamily="2" charset="0"/>
              <a:cs typeface="Chakra Petch" panose="00000500000000000000" pitchFamily="2" charset="-34"/>
            </a:endParaRPr>
          </a:p>
        </p:txBody>
      </p:sp>
      <p:grpSp>
        <p:nvGrpSpPr>
          <p:cNvPr id="5" name="Group 4">
            <a:extLst>
              <a:ext uri="{FF2B5EF4-FFF2-40B4-BE49-F238E27FC236}">
                <a16:creationId xmlns:a16="http://schemas.microsoft.com/office/drawing/2014/main" id="{61BA645C-1E68-C8AF-3813-F06CDA550D59}"/>
              </a:ext>
            </a:extLst>
          </p:cNvPr>
          <p:cNvGrpSpPr/>
          <p:nvPr/>
        </p:nvGrpSpPr>
        <p:grpSpPr>
          <a:xfrm>
            <a:off x="1040515" y="4727347"/>
            <a:ext cx="8272125" cy="246221"/>
            <a:chOff x="1040515" y="4764822"/>
            <a:chExt cx="8272125" cy="246221"/>
          </a:xfrm>
        </p:grpSpPr>
        <p:sp>
          <p:nvSpPr>
            <p:cNvPr id="8" name="TextBox 7">
              <a:extLst>
                <a:ext uri="{FF2B5EF4-FFF2-40B4-BE49-F238E27FC236}">
                  <a16:creationId xmlns:a16="http://schemas.microsoft.com/office/drawing/2014/main" id="{B30B98D2-DCF7-07D9-CE21-9E1497BD0044}"/>
                </a:ext>
              </a:extLst>
            </p:cNvPr>
            <p:cNvSpPr txBox="1"/>
            <p:nvPr/>
          </p:nvSpPr>
          <p:spPr>
            <a:xfrm>
              <a:off x="7697200" y="4764822"/>
              <a:ext cx="1615440" cy="246221"/>
            </a:xfrm>
            <a:prstGeom prst="rect">
              <a:avLst/>
            </a:prstGeom>
            <a:noFill/>
          </p:spPr>
          <p:txBody>
            <a:bodyPr wrap="square">
              <a:spAutoFit/>
            </a:bodyPr>
            <a:lstStyle/>
            <a:p>
              <a:r>
                <a:rPr lang="en-US" sz="1000" b="1" spc="-23" dirty="0">
                  <a:solidFill>
                    <a:srgbClr val="B8202D"/>
                  </a:solidFill>
                  <a:latin typeface="Chakra Petch" panose="00000500000000000000" pitchFamily="2" charset="-34"/>
                  <a:ea typeface="Jost" pitchFamily="2" charset="77"/>
                  <a:cs typeface="Chakra Petch" panose="00000500000000000000" pitchFamily="2" charset="-34"/>
                </a:rPr>
                <a:t>w</a:t>
              </a:r>
              <a:r>
                <a:rPr lang="en-GB" sz="1000" b="1" spc="-23" dirty="0" err="1">
                  <a:solidFill>
                    <a:srgbClr val="B8202D"/>
                  </a:solidFill>
                  <a:latin typeface="Chakra Petch" panose="00000500000000000000" pitchFamily="2" charset="-34"/>
                  <a:ea typeface="Jost" pitchFamily="2" charset="77"/>
                  <a:cs typeface="Chakra Petch" panose="00000500000000000000" pitchFamily="2" charset="-34"/>
                </a:rPr>
                <a:t>orldlunghealth.org</a:t>
              </a:r>
              <a:endParaRPr lang="en-US" sz="1000" b="1" dirty="0">
                <a:solidFill>
                  <a:srgbClr val="B8202D"/>
                </a:solidFill>
                <a:latin typeface="Chakra Petch" panose="00000500000000000000" pitchFamily="2" charset="-34"/>
                <a:ea typeface="Jost" pitchFamily="2" charset="77"/>
                <a:cs typeface="Chakra Petch" panose="00000500000000000000" pitchFamily="2" charset="-34"/>
              </a:endParaRPr>
            </a:p>
          </p:txBody>
        </p:sp>
        <p:grpSp>
          <p:nvGrpSpPr>
            <p:cNvPr id="9" name="Group 8">
              <a:extLst>
                <a:ext uri="{FF2B5EF4-FFF2-40B4-BE49-F238E27FC236}">
                  <a16:creationId xmlns:a16="http://schemas.microsoft.com/office/drawing/2014/main" id="{5F4C2273-EB33-03A8-88C0-B6CF1B2AE0D5}"/>
                </a:ext>
              </a:extLst>
            </p:cNvPr>
            <p:cNvGrpSpPr/>
            <p:nvPr/>
          </p:nvGrpSpPr>
          <p:grpSpPr>
            <a:xfrm>
              <a:off x="1040515" y="4837106"/>
              <a:ext cx="4304190" cy="136063"/>
              <a:chOff x="2888369" y="4770578"/>
              <a:chExt cx="4304190" cy="136063"/>
            </a:xfrm>
          </p:grpSpPr>
          <p:sp>
            <p:nvSpPr>
              <p:cNvPr id="10" name="TextBox 9">
                <a:extLst>
                  <a:ext uri="{FF2B5EF4-FFF2-40B4-BE49-F238E27FC236}">
                    <a16:creationId xmlns:a16="http://schemas.microsoft.com/office/drawing/2014/main" id="{AFE9EE0A-504D-9C20-F472-DDF6F7E8E6C8}"/>
                  </a:ext>
                </a:extLst>
              </p:cNvPr>
              <p:cNvSpPr txBox="1"/>
              <p:nvPr/>
            </p:nvSpPr>
            <p:spPr>
              <a:xfrm>
                <a:off x="2917793" y="4770578"/>
                <a:ext cx="4274766" cy="136063"/>
              </a:xfrm>
              <a:prstGeom prst="rect">
                <a:avLst/>
              </a:prstGeom>
              <a:noFill/>
            </p:spPr>
            <p:txBody>
              <a:bodyPr wrap="square" lIns="138622" tIns="0" rIns="138622" bIns="0" rtlCol="0" anchor="t" anchorCtr="0">
                <a:spAutoFit/>
              </a:bodyPr>
              <a:lstStyle/>
              <a:p>
                <a:pPr>
                  <a:lnSpc>
                    <a:spcPct val="114000"/>
                  </a:lnSpc>
                  <a:spcAft>
                    <a:spcPts val="1078"/>
                  </a:spcAft>
                </a:pPr>
                <a:r>
                  <a:rPr lang="en-GB" sz="800" b="1" dirty="0">
                    <a:solidFill>
                      <a:srgbClr val="B8202D"/>
                    </a:solidFill>
                    <a:latin typeface="Chakra Petch" panose="00000500000000000000" pitchFamily="2" charset="-34"/>
                    <a:ea typeface="Jost" pitchFamily="2" charset="77"/>
                    <a:cs typeface="Chakra Petch" panose="00000500000000000000" pitchFamily="2" charset="-34"/>
                  </a:rPr>
                  <a:t>@UNIONCONFERENCE               #UNIONCONF   </a:t>
                </a:r>
                <a:endParaRPr lang="en-US" sz="800" b="1" dirty="0">
                  <a:solidFill>
                    <a:srgbClr val="B8202D"/>
                  </a:solidFill>
                  <a:latin typeface="Chakra Petch" panose="00000500000000000000" pitchFamily="2" charset="-34"/>
                  <a:ea typeface="Jost" pitchFamily="2" charset="77"/>
                  <a:cs typeface="Chakra Petch" panose="00000500000000000000" pitchFamily="2" charset="-34"/>
                </a:endParaRPr>
              </a:p>
            </p:txBody>
          </p:sp>
          <p:pic>
            <p:nvPicPr>
              <p:cNvPr id="11" name="Graphic 10">
                <a:extLst>
                  <a:ext uri="{FF2B5EF4-FFF2-40B4-BE49-F238E27FC236}">
                    <a16:creationId xmlns:a16="http://schemas.microsoft.com/office/drawing/2014/main" id="{C4E6DB15-38DE-54A5-EB07-F902106C7D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88369" y="4775018"/>
                <a:ext cx="123053" cy="118923"/>
              </a:xfrm>
              <a:prstGeom prst="rect">
                <a:avLst/>
              </a:prstGeom>
            </p:spPr>
          </p:pic>
        </p:grpSp>
      </p:grpSp>
    </p:spTree>
    <p:extLst>
      <p:ext uri="{BB962C8B-B14F-4D97-AF65-F5344CB8AC3E}">
        <p14:creationId xmlns:p14="http://schemas.microsoft.com/office/powerpoint/2010/main" val="2157601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146D3C-548D-C644-87E3-C0600600B824}"/>
              </a:ext>
            </a:extLst>
          </p:cNvPr>
          <p:cNvSpPr txBox="1"/>
          <p:nvPr/>
        </p:nvSpPr>
        <p:spPr>
          <a:xfrm>
            <a:off x="1035120" y="1469994"/>
            <a:ext cx="6927564" cy="485568"/>
          </a:xfrm>
          <a:prstGeom prst="rect">
            <a:avLst/>
          </a:prstGeom>
          <a:noFill/>
        </p:spPr>
        <p:txBody>
          <a:bodyPr wrap="square" lIns="0" tIns="0" rIns="0" bIns="0" rtlCol="0" anchor="t" anchorCtr="0">
            <a:noAutofit/>
          </a:bodyPr>
          <a:lstStyle/>
          <a:p>
            <a:r>
              <a:rPr lang="en-US" sz="2000" b="1" cap="all" dirty="0">
                <a:solidFill>
                  <a:schemeClr val="accent1">
                    <a:lumMod val="50000"/>
                  </a:schemeClr>
                </a:solidFill>
                <a:latin typeface="Chakra Petch" panose="00000500000000000000" pitchFamily="2" charset="-34"/>
                <a:ea typeface="Jost" pitchFamily="2" charset="0"/>
                <a:cs typeface="Chakra Petch" panose="00000500000000000000" pitchFamily="2" charset="-34"/>
              </a:rPr>
              <a:t>Title goes here</a:t>
            </a:r>
          </a:p>
        </p:txBody>
      </p:sp>
      <p:sp>
        <p:nvSpPr>
          <p:cNvPr id="7" name="TextBox 6">
            <a:extLst>
              <a:ext uri="{FF2B5EF4-FFF2-40B4-BE49-F238E27FC236}">
                <a16:creationId xmlns:a16="http://schemas.microsoft.com/office/drawing/2014/main" id="{FC6A3A04-799D-6D40-B233-15DE4EF92073}"/>
              </a:ext>
            </a:extLst>
          </p:cNvPr>
          <p:cNvSpPr txBox="1"/>
          <p:nvPr/>
        </p:nvSpPr>
        <p:spPr>
          <a:xfrm>
            <a:off x="1035120" y="1911858"/>
            <a:ext cx="7161755" cy="1597938"/>
          </a:xfrm>
          <a:prstGeom prst="rect">
            <a:avLst/>
          </a:prstGeom>
          <a:noFill/>
        </p:spPr>
        <p:txBody>
          <a:bodyPr wrap="square" lIns="0" tIns="0" rIns="0" bIns="0" rtlCol="0" anchor="t" anchorCtr="0">
            <a:spAutoFit/>
          </a:bodyPr>
          <a:lstStyle/>
          <a:p>
            <a:pPr>
              <a:lnSpc>
                <a:spcPct val="130000"/>
              </a:lnSpc>
              <a:spcAft>
                <a:spcPts val="1400"/>
              </a:spcAft>
            </a:pP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Lorem ipsum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dolor</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sit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amet</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consectetur</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adipiscing</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elit</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Maecenas fermentum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neque</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vitae dui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rutrum</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id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bibendum</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risus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elementum</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Integer vestibulum,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felis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tristique</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venenatis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leo</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nulla</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ultricies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dui, in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ultrices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nisl</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dolor</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fermentum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dolor</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p>
          <a:p>
            <a:pPr>
              <a:lnSpc>
                <a:spcPct val="130000"/>
              </a:lnSpc>
              <a:spcAft>
                <a:spcPts val="1400"/>
              </a:spcAft>
            </a:pP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Curabitur</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viverra</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dui id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iaculis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egestas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nisl</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urna</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sodales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est</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sollicitudin</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risus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nunc</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 nisi id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bibendum</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risus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elementum</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Integer vestibulum,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felis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tristique</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venenatis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leo</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nulla</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ultricies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dui, in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ultrices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nisl</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dolor</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fermentum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dolor</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endParaRPr lang="en-US"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endParaRPr>
          </a:p>
        </p:txBody>
      </p:sp>
      <p:grpSp>
        <p:nvGrpSpPr>
          <p:cNvPr id="5" name="Group 4">
            <a:extLst>
              <a:ext uri="{FF2B5EF4-FFF2-40B4-BE49-F238E27FC236}">
                <a16:creationId xmlns:a16="http://schemas.microsoft.com/office/drawing/2014/main" id="{61BA645C-1E68-C8AF-3813-F06CDA550D59}"/>
              </a:ext>
            </a:extLst>
          </p:cNvPr>
          <p:cNvGrpSpPr/>
          <p:nvPr/>
        </p:nvGrpSpPr>
        <p:grpSpPr>
          <a:xfrm>
            <a:off x="1040515" y="4727347"/>
            <a:ext cx="8272125" cy="246221"/>
            <a:chOff x="1040515" y="4764822"/>
            <a:chExt cx="8272125" cy="246221"/>
          </a:xfrm>
        </p:grpSpPr>
        <p:sp>
          <p:nvSpPr>
            <p:cNvPr id="8" name="TextBox 7">
              <a:extLst>
                <a:ext uri="{FF2B5EF4-FFF2-40B4-BE49-F238E27FC236}">
                  <a16:creationId xmlns:a16="http://schemas.microsoft.com/office/drawing/2014/main" id="{B30B98D2-DCF7-07D9-CE21-9E1497BD0044}"/>
                </a:ext>
              </a:extLst>
            </p:cNvPr>
            <p:cNvSpPr txBox="1"/>
            <p:nvPr/>
          </p:nvSpPr>
          <p:spPr>
            <a:xfrm>
              <a:off x="7697200" y="4764822"/>
              <a:ext cx="1615440" cy="246221"/>
            </a:xfrm>
            <a:prstGeom prst="rect">
              <a:avLst/>
            </a:prstGeom>
            <a:noFill/>
          </p:spPr>
          <p:txBody>
            <a:bodyPr wrap="square">
              <a:spAutoFit/>
            </a:bodyPr>
            <a:lstStyle/>
            <a:p>
              <a:r>
                <a:rPr lang="en-US" sz="1000" b="1" spc="-23" dirty="0">
                  <a:solidFill>
                    <a:srgbClr val="B8202D"/>
                  </a:solidFill>
                  <a:latin typeface="Chakra Petch" panose="00000500000000000000" pitchFamily="2" charset="-34"/>
                  <a:ea typeface="Jost" pitchFamily="2" charset="77"/>
                  <a:cs typeface="Chakra Petch" panose="00000500000000000000" pitchFamily="2" charset="-34"/>
                </a:rPr>
                <a:t>w</a:t>
              </a:r>
              <a:r>
                <a:rPr lang="en-GB" sz="1000" b="1" spc="-23" dirty="0" err="1">
                  <a:solidFill>
                    <a:srgbClr val="B8202D"/>
                  </a:solidFill>
                  <a:latin typeface="Chakra Petch" panose="00000500000000000000" pitchFamily="2" charset="-34"/>
                  <a:ea typeface="Jost" pitchFamily="2" charset="77"/>
                  <a:cs typeface="Chakra Petch" panose="00000500000000000000" pitchFamily="2" charset="-34"/>
                </a:rPr>
                <a:t>orldlunghealth.org</a:t>
              </a:r>
              <a:endParaRPr lang="en-US" sz="1000" b="1" dirty="0">
                <a:solidFill>
                  <a:srgbClr val="B8202D"/>
                </a:solidFill>
                <a:latin typeface="Chakra Petch" panose="00000500000000000000" pitchFamily="2" charset="-34"/>
                <a:ea typeface="Jost" pitchFamily="2" charset="77"/>
                <a:cs typeface="Chakra Petch" panose="00000500000000000000" pitchFamily="2" charset="-34"/>
              </a:endParaRPr>
            </a:p>
          </p:txBody>
        </p:sp>
        <p:grpSp>
          <p:nvGrpSpPr>
            <p:cNvPr id="9" name="Group 8">
              <a:extLst>
                <a:ext uri="{FF2B5EF4-FFF2-40B4-BE49-F238E27FC236}">
                  <a16:creationId xmlns:a16="http://schemas.microsoft.com/office/drawing/2014/main" id="{5F4C2273-EB33-03A8-88C0-B6CF1B2AE0D5}"/>
                </a:ext>
              </a:extLst>
            </p:cNvPr>
            <p:cNvGrpSpPr/>
            <p:nvPr/>
          </p:nvGrpSpPr>
          <p:grpSpPr>
            <a:xfrm>
              <a:off x="1040515" y="4837106"/>
              <a:ext cx="4304190" cy="136063"/>
              <a:chOff x="2888369" y="4770578"/>
              <a:chExt cx="4304190" cy="136063"/>
            </a:xfrm>
          </p:grpSpPr>
          <p:sp>
            <p:nvSpPr>
              <p:cNvPr id="10" name="TextBox 9">
                <a:extLst>
                  <a:ext uri="{FF2B5EF4-FFF2-40B4-BE49-F238E27FC236}">
                    <a16:creationId xmlns:a16="http://schemas.microsoft.com/office/drawing/2014/main" id="{AFE9EE0A-504D-9C20-F472-DDF6F7E8E6C8}"/>
                  </a:ext>
                </a:extLst>
              </p:cNvPr>
              <p:cNvSpPr txBox="1"/>
              <p:nvPr/>
            </p:nvSpPr>
            <p:spPr>
              <a:xfrm>
                <a:off x="2917793" y="4770578"/>
                <a:ext cx="4274766" cy="136063"/>
              </a:xfrm>
              <a:prstGeom prst="rect">
                <a:avLst/>
              </a:prstGeom>
              <a:noFill/>
            </p:spPr>
            <p:txBody>
              <a:bodyPr wrap="square" lIns="138622" tIns="0" rIns="138622" bIns="0" rtlCol="0" anchor="t" anchorCtr="0">
                <a:spAutoFit/>
              </a:bodyPr>
              <a:lstStyle/>
              <a:p>
                <a:pPr>
                  <a:lnSpc>
                    <a:spcPct val="114000"/>
                  </a:lnSpc>
                  <a:spcAft>
                    <a:spcPts val="1078"/>
                  </a:spcAft>
                </a:pPr>
                <a:r>
                  <a:rPr lang="en-GB" sz="800" b="1" dirty="0">
                    <a:solidFill>
                      <a:srgbClr val="B8202D"/>
                    </a:solidFill>
                    <a:latin typeface="Chakra Petch" panose="00000500000000000000" pitchFamily="2" charset="-34"/>
                    <a:ea typeface="Jost" pitchFamily="2" charset="77"/>
                    <a:cs typeface="Chakra Petch" panose="00000500000000000000" pitchFamily="2" charset="-34"/>
                  </a:rPr>
                  <a:t>@UNIONCONFERENCE               #UNIONCONF   </a:t>
                </a:r>
                <a:endParaRPr lang="en-US" sz="800" b="1" dirty="0">
                  <a:solidFill>
                    <a:srgbClr val="B8202D"/>
                  </a:solidFill>
                  <a:latin typeface="Chakra Petch" panose="00000500000000000000" pitchFamily="2" charset="-34"/>
                  <a:ea typeface="Jost" pitchFamily="2" charset="77"/>
                  <a:cs typeface="Chakra Petch" panose="00000500000000000000" pitchFamily="2" charset="-34"/>
                </a:endParaRPr>
              </a:p>
            </p:txBody>
          </p:sp>
          <p:pic>
            <p:nvPicPr>
              <p:cNvPr id="11" name="Graphic 10">
                <a:extLst>
                  <a:ext uri="{FF2B5EF4-FFF2-40B4-BE49-F238E27FC236}">
                    <a16:creationId xmlns:a16="http://schemas.microsoft.com/office/drawing/2014/main" id="{C4E6DB15-38DE-54A5-EB07-F902106C7D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88369" y="4775018"/>
                <a:ext cx="123053" cy="118923"/>
              </a:xfrm>
              <a:prstGeom prst="rect">
                <a:avLst/>
              </a:prstGeom>
            </p:spPr>
          </p:pic>
        </p:grpSp>
      </p:grpSp>
    </p:spTree>
    <p:extLst>
      <p:ext uri="{BB962C8B-B14F-4D97-AF65-F5344CB8AC3E}">
        <p14:creationId xmlns:p14="http://schemas.microsoft.com/office/powerpoint/2010/main" val="364026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86429" y="4916714"/>
            <a:ext cx="184666" cy="30008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9BBA7A5D-A5D9-DE77-C66A-38433C6C5A1E}"/>
              </a:ext>
            </a:extLst>
          </p:cNvPr>
          <p:cNvSpPr txBox="1"/>
          <p:nvPr/>
        </p:nvSpPr>
        <p:spPr>
          <a:xfrm>
            <a:off x="1035120" y="1469994"/>
            <a:ext cx="6927564" cy="485568"/>
          </a:xfrm>
          <a:prstGeom prst="rect">
            <a:avLst/>
          </a:prstGeom>
          <a:noFill/>
        </p:spPr>
        <p:txBody>
          <a:bodyPr wrap="square" lIns="0" tIns="0" rIns="0" bIns="0" rtlCol="0" anchor="t" anchorCtr="0">
            <a:noAutofit/>
          </a:bodyPr>
          <a:lstStyle/>
          <a:p>
            <a:r>
              <a:rPr lang="en-US" sz="2000" b="1" cap="all" dirty="0">
                <a:solidFill>
                  <a:schemeClr val="accent1">
                    <a:lumMod val="50000"/>
                  </a:schemeClr>
                </a:solidFill>
                <a:latin typeface="Chakra Petch" panose="00000500000000000000" pitchFamily="2" charset="-34"/>
                <a:ea typeface="Jost" pitchFamily="2" charset="0"/>
                <a:cs typeface="Chakra Petch" panose="00000500000000000000" pitchFamily="2" charset="-34"/>
              </a:rPr>
              <a:t>Title goes here</a:t>
            </a:r>
          </a:p>
        </p:txBody>
      </p:sp>
      <p:sp>
        <p:nvSpPr>
          <p:cNvPr id="4" name="TextBox 3">
            <a:extLst>
              <a:ext uri="{FF2B5EF4-FFF2-40B4-BE49-F238E27FC236}">
                <a16:creationId xmlns:a16="http://schemas.microsoft.com/office/drawing/2014/main" id="{B2356672-32A7-4059-EA6E-7ED51FF782FB}"/>
              </a:ext>
            </a:extLst>
          </p:cNvPr>
          <p:cNvSpPr txBox="1"/>
          <p:nvPr/>
        </p:nvSpPr>
        <p:spPr>
          <a:xfrm>
            <a:off x="1035120" y="1911858"/>
            <a:ext cx="7161755" cy="1597938"/>
          </a:xfrm>
          <a:prstGeom prst="rect">
            <a:avLst/>
          </a:prstGeom>
          <a:noFill/>
        </p:spPr>
        <p:txBody>
          <a:bodyPr wrap="square" lIns="0" tIns="0" rIns="0" bIns="0" rtlCol="0" anchor="t" anchorCtr="0">
            <a:spAutoFit/>
          </a:bodyPr>
          <a:lstStyle/>
          <a:p>
            <a:pPr>
              <a:lnSpc>
                <a:spcPct val="130000"/>
              </a:lnSpc>
              <a:spcAft>
                <a:spcPts val="1400"/>
              </a:spcAft>
            </a:pP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Lorem ipsum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dolor</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sit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amet</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consectetur</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adipiscing</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elit</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Maecenas fermentum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neque</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vitae dui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rutrum</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id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bibendum</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risus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elementum</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Integer vestibulum,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felis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tristique</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venenatis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leo</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nulla</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ultricies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dui, in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ultrices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nisl</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dolor</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fermentum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dolor</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p>
          <a:p>
            <a:pPr>
              <a:lnSpc>
                <a:spcPct val="130000"/>
              </a:lnSpc>
              <a:spcAft>
                <a:spcPts val="1400"/>
              </a:spcAft>
            </a:pP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Curabitur</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viverra</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dui id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iaculis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egestas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nisl</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urna</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sodales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est</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sollicitudin</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risus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nunc</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 nisi id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bibendum</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risus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elementum</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Integer vestibulum,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felis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tristique</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venenatis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leo</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nulla</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ultricies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dui, in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ultrices</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nisl</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dolor</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fermentum </a:t>
            </a:r>
            <a:r>
              <a:rPr lang="en-GB" sz="1200" dirty="0" err="1">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dolor</a:t>
            </a:r>
            <a:r>
              <a:rPr lang="en-GB"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rPr>
              <a:t>. </a:t>
            </a:r>
            <a:endParaRPr lang="en-US" sz="1200" dirty="0">
              <a:solidFill>
                <a:schemeClr val="tx1">
                  <a:lumMod val="65000"/>
                  <a:lumOff val="35000"/>
                </a:schemeClr>
              </a:solidFill>
              <a:latin typeface="Chakra Petch" panose="00000500000000000000" pitchFamily="2" charset="-34"/>
              <a:ea typeface="Jost" pitchFamily="2" charset="0"/>
              <a:cs typeface="Chakra Petch" panose="00000500000000000000" pitchFamily="2" charset="-34"/>
            </a:endParaRPr>
          </a:p>
        </p:txBody>
      </p:sp>
      <p:grpSp>
        <p:nvGrpSpPr>
          <p:cNvPr id="10" name="Group 9">
            <a:extLst>
              <a:ext uri="{FF2B5EF4-FFF2-40B4-BE49-F238E27FC236}">
                <a16:creationId xmlns:a16="http://schemas.microsoft.com/office/drawing/2014/main" id="{758646FA-153A-38AD-4412-6FB7380D6DD7}"/>
              </a:ext>
            </a:extLst>
          </p:cNvPr>
          <p:cNvGrpSpPr/>
          <p:nvPr/>
        </p:nvGrpSpPr>
        <p:grpSpPr>
          <a:xfrm>
            <a:off x="1040515" y="4727347"/>
            <a:ext cx="8272125" cy="246221"/>
            <a:chOff x="1040515" y="4764822"/>
            <a:chExt cx="8272125" cy="246221"/>
          </a:xfrm>
        </p:grpSpPr>
        <p:sp>
          <p:nvSpPr>
            <p:cNvPr id="11" name="TextBox 10">
              <a:extLst>
                <a:ext uri="{FF2B5EF4-FFF2-40B4-BE49-F238E27FC236}">
                  <a16:creationId xmlns:a16="http://schemas.microsoft.com/office/drawing/2014/main" id="{03419C69-7B37-FFFE-7371-840F56C61EF4}"/>
                </a:ext>
              </a:extLst>
            </p:cNvPr>
            <p:cNvSpPr txBox="1"/>
            <p:nvPr/>
          </p:nvSpPr>
          <p:spPr>
            <a:xfrm>
              <a:off x="7697200" y="4764822"/>
              <a:ext cx="1615440" cy="246221"/>
            </a:xfrm>
            <a:prstGeom prst="rect">
              <a:avLst/>
            </a:prstGeom>
            <a:noFill/>
          </p:spPr>
          <p:txBody>
            <a:bodyPr wrap="square">
              <a:spAutoFit/>
            </a:bodyPr>
            <a:lstStyle/>
            <a:p>
              <a:r>
                <a:rPr lang="en-US" sz="1000" b="1" spc="-23" dirty="0">
                  <a:solidFill>
                    <a:srgbClr val="FDBC2A"/>
                  </a:solidFill>
                  <a:latin typeface="Chakra Petch" panose="00000500000000000000" pitchFamily="2" charset="-34"/>
                  <a:ea typeface="Jost" pitchFamily="2" charset="77"/>
                  <a:cs typeface="Chakra Petch" panose="00000500000000000000" pitchFamily="2" charset="-34"/>
                </a:rPr>
                <a:t>w</a:t>
              </a:r>
              <a:r>
                <a:rPr lang="en-GB" sz="1000" b="1" spc="-23" dirty="0" err="1">
                  <a:solidFill>
                    <a:srgbClr val="FDBC2A"/>
                  </a:solidFill>
                  <a:latin typeface="Chakra Petch" panose="00000500000000000000" pitchFamily="2" charset="-34"/>
                  <a:ea typeface="Jost" pitchFamily="2" charset="77"/>
                  <a:cs typeface="Chakra Petch" panose="00000500000000000000" pitchFamily="2" charset="-34"/>
                </a:rPr>
                <a:t>orldlunghealth.org</a:t>
              </a:r>
              <a:endParaRPr lang="en-US" sz="1000" b="1" dirty="0">
                <a:solidFill>
                  <a:srgbClr val="FDBC2A"/>
                </a:solidFill>
                <a:latin typeface="Chakra Petch" panose="00000500000000000000" pitchFamily="2" charset="-34"/>
                <a:ea typeface="Jost" pitchFamily="2" charset="77"/>
                <a:cs typeface="Chakra Petch" panose="00000500000000000000" pitchFamily="2" charset="-34"/>
              </a:endParaRPr>
            </a:p>
          </p:txBody>
        </p:sp>
        <p:grpSp>
          <p:nvGrpSpPr>
            <p:cNvPr id="12" name="Group 11">
              <a:extLst>
                <a:ext uri="{FF2B5EF4-FFF2-40B4-BE49-F238E27FC236}">
                  <a16:creationId xmlns:a16="http://schemas.microsoft.com/office/drawing/2014/main" id="{884B1599-B3CA-1632-F7E0-1B0B2D12964F}"/>
                </a:ext>
              </a:extLst>
            </p:cNvPr>
            <p:cNvGrpSpPr/>
            <p:nvPr/>
          </p:nvGrpSpPr>
          <p:grpSpPr>
            <a:xfrm>
              <a:off x="1040515" y="4837106"/>
              <a:ext cx="4304190" cy="136063"/>
              <a:chOff x="2888369" y="4770578"/>
              <a:chExt cx="4304190" cy="136063"/>
            </a:xfrm>
          </p:grpSpPr>
          <p:sp>
            <p:nvSpPr>
              <p:cNvPr id="13" name="TextBox 12">
                <a:extLst>
                  <a:ext uri="{FF2B5EF4-FFF2-40B4-BE49-F238E27FC236}">
                    <a16:creationId xmlns:a16="http://schemas.microsoft.com/office/drawing/2014/main" id="{C9315118-ACB0-29D4-D21D-95400EE2FD10}"/>
                  </a:ext>
                </a:extLst>
              </p:cNvPr>
              <p:cNvSpPr txBox="1"/>
              <p:nvPr/>
            </p:nvSpPr>
            <p:spPr>
              <a:xfrm>
                <a:off x="2917793" y="4770578"/>
                <a:ext cx="4274766" cy="136063"/>
              </a:xfrm>
              <a:prstGeom prst="rect">
                <a:avLst/>
              </a:prstGeom>
              <a:noFill/>
            </p:spPr>
            <p:txBody>
              <a:bodyPr wrap="square" lIns="138622" tIns="0" rIns="138622" bIns="0" rtlCol="0" anchor="t" anchorCtr="0">
                <a:spAutoFit/>
              </a:bodyPr>
              <a:lstStyle/>
              <a:p>
                <a:pPr>
                  <a:lnSpc>
                    <a:spcPct val="114000"/>
                  </a:lnSpc>
                  <a:spcAft>
                    <a:spcPts val="1078"/>
                  </a:spcAft>
                </a:pPr>
                <a:r>
                  <a:rPr lang="en-GB" sz="800" b="1" dirty="0">
                    <a:solidFill>
                      <a:srgbClr val="FDBC2A"/>
                    </a:solidFill>
                    <a:latin typeface="Chakra Petch" panose="00000500000000000000" pitchFamily="2" charset="-34"/>
                    <a:ea typeface="Jost" pitchFamily="2" charset="77"/>
                    <a:cs typeface="Chakra Petch" panose="00000500000000000000" pitchFamily="2" charset="-34"/>
                  </a:rPr>
                  <a:t>@UNIONCONFERENCE               #UNIONCONF   </a:t>
                </a:r>
                <a:endParaRPr lang="en-US" sz="800" b="1" dirty="0">
                  <a:solidFill>
                    <a:srgbClr val="FDBC2A"/>
                  </a:solidFill>
                  <a:latin typeface="Chakra Petch" panose="00000500000000000000" pitchFamily="2" charset="-34"/>
                  <a:ea typeface="Jost" pitchFamily="2" charset="77"/>
                  <a:cs typeface="Chakra Petch" panose="00000500000000000000" pitchFamily="2" charset="-34"/>
                </a:endParaRPr>
              </a:p>
            </p:txBody>
          </p:sp>
          <p:pic>
            <p:nvPicPr>
              <p:cNvPr id="14" name="Graphic 13">
                <a:extLst>
                  <a:ext uri="{FF2B5EF4-FFF2-40B4-BE49-F238E27FC236}">
                    <a16:creationId xmlns:a16="http://schemas.microsoft.com/office/drawing/2014/main" id="{472394BA-5F06-7745-EB47-A6514DCA7E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88369" y="4775018"/>
                <a:ext cx="123053" cy="118923"/>
              </a:xfrm>
              <a:prstGeom prst="rect">
                <a:avLst/>
              </a:prstGeom>
            </p:spPr>
          </p:pic>
        </p:grpSp>
      </p:grpSp>
    </p:spTree>
    <p:extLst>
      <p:ext uri="{BB962C8B-B14F-4D97-AF65-F5344CB8AC3E}">
        <p14:creationId xmlns:p14="http://schemas.microsoft.com/office/powerpoint/2010/main" val="18150363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7EE8D0691D5B4A967E780449D25D41" ma:contentTypeVersion="20" ma:contentTypeDescription="Create a new document." ma:contentTypeScope="" ma:versionID="2b921c63f4812e2541c90756cf4911c2">
  <xsd:schema xmlns:xsd="http://www.w3.org/2001/XMLSchema" xmlns:xs="http://www.w3.org/2001/XMLSchema" xmlns:p="http://schemas.microsoft.com/office/2006/metadata/properties" xmlns:ns1="http://schemas.microsoft.com/sharepoint/v3" xmlns:ns2="b6d03df8-ec89-4866-95a9-30b923f4154c" xmlns:ns3="c36f8d22-69bc-4269-9993-aeb1a1ee8af8" targetNamespace="http://schemas.microsoft.com/office/2006/metadata/properties" ma:root="true" ma:fieldsID="3531bc9378a9b768cf4532be0f3a3001" ns1:_="" ns2:_="" ns3:_="">
    <xsd:import namespace="http://schemas.microsoft.com/sharepoint/v3"/>
    <xsd:import namespace="b6d03df8-ec89-4866-95a9-30b923f4154c"/>
    <xsd:import namespace="c36f8d22-69bc-4269-9993-aeb1a1ee8af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d03df8-ec89-4866-95a9-30b923f415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573d24f-8a70-488d-a97d-41419af637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6f8d22-69bc-4269-9993-aeb1a1ee8af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a193a403-1644-40a3-b28b-71b70b2d6bde}" ma:internalName="TaxCatchAll" ma:showField="CatchAllData" ma:web="c36f8d22-69bc-4269-9993-aeb1a1ee8a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36f8d22-69bc-4269-9993-aeb1a1ee8af8">
      <UserInfo>
        <DisplayName/>
        <AccountId xsi:nil="true"/>
        <AccountType/>
      </UserInfo>
    </SharedWithUsers>
    <_ip_UnifiedCompliancePolicyUIAction xmlns="http://schemas.microsoft.com/sharepoint/v3" xsi:nil="true"/>
    <_ip_UnifiedCompliancePolicyProperties xmlns="http://schemas.microsoft.com/sharepoint/v3" xsi:nil="true"/>
    <TaxCatchAll xmlns="c36f8d22-69bc-4269-9993-aeb1a1ee8af8" xsi:nil="true"/>
    <lcf76f155ced4ddcb4097134ff3c332f xmlns="b6d03df8-ec89-4866-95a9-30b923f4154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41BB920-765D-4262-8F85-3A39372C9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d03df8-ec89-4866-95a9-30b923f4154c"/>
    <ds:schemaRef ds:uri="c36f8d22-69bc-4269-9993-aeb1a1ee8a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7BFBA5-D991-43B4-B18F-A21786B99389}">
  <ds:schemaRefs>
    <ds:schemaRef ds:uri="http://schemas.microsoft.com/sharepoint/v3/contenttype/forms"/>
  </ds:schemaRefs>
</ds:datastoreItem>
</file>

<file path=customXml/itemProps3.xml><?xml version="1.0" encoding="utf-8"?>
<ds:datastoreItem xmlns:ds="http://schemas.openxmlformats.org/officeDocument/2006/customXml" ds:itemID="{D7F64F17-70BF-4AD7-B091-0FF1B293678D}">
  <ds:schemaRefs>
    <ds:schemaRef ds:uri="http://purl.org/dc/dcmitype/"/>
    <ds:schemaRef ds:uri="http://purl.org/dc/elements/1.1/"/>
    <ds:schemaRef ds:uri="c36f8d22-69bc-4269-9993-aeb1a1ee8af8"/>
    <ds:schemaRef ds:uri="http://schemas.microsoft.com/office/2006/documentManagement/types"/>
    <ds:schemaRef ds:uri="http://www.w3.org/XML/1998/namespace"/>
    <ds:schemaRef ds:uri="http://schemas.microsoft.com/office/infopath/2007/PartnerControls"/>
    <ds:schemaRef ds:uri="http://schemas.microsoft.com/sharepoint/v3"/>
    <ds:schemaRef ds:uri="http://schemas.openxmlformats.org/package/2006/metadata/core-properties"/>
    <ds:schemaRef ds:uri="b6d03df8-ec89-4866-95a9-30b923f4154c"/>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5434</TotalTime>
  <Words>243</Words>
  <Application>Microsoft Office PowerPoint</Application>
  <PresentationFormat>On-screen Show (16:9)</PresentationFormat>
  <Paragraphs>21</Paragraphs>
  <Slides>6</Slides>
  <Notes>3</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Jessica Rickett</dc:creator>
  <cp:lastModifiedBy>Arox T</cp:lastModifiedBy>
  <cp:revision>66</cp:revision>
  <dcterms:created xsi:type="dcterms:W3CDTF">2018-09-19T10:34:31Z</dcterms:created>
  <dcterms:modified xsi:type="dcterms:W3CDTF">2024-09-04T02:30:45Z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0x010100857EE8D0691D5B4A967E780449D25D41</vt:lpwstr>
  </property>
  <property fmtid="{D5CDD505-2E9C-101B-9397-08002B2CF9AE}" pid="3" name="Order">
    <vt:r8>170600</vt:r8>
  </property>
  <property fmtid="{D5CDD505-2E9C-101B-9397-08002B2CF9AE}" pid="4" name="ComplianceAssetId">
    <vt:lpwstr/>
  </property>
  <property fmtid="{D5CDD505-2E9C-101B-9397-08002B2CF9AE}" pid="5" name="MediaServiceImageTags">
    <vt:lpwstr/>
  </property>
</Properties>
</file>