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15"/>
  </p:notesMasterIdLst>
  <p:handoutMasterIdLst>
    <p:handoutMasterId r:id="rId16"/>
  </p:handoutMasterIdLst>
  <p:sldIdLst>
    <p:sldId id="277" r:id="rId6"/>
    <p:sldId id="272" r:id="rId7"/>
    <p:sldId id="267" r:id="rId8"/>
    <p:sldId id="278" r:id="rId9"/>
    <p:sldId id="268" r:id="rId10"/>
    <p:sldId id="273" r:id="rId11"/>
    <p:sldId id="274" r:id="rId12"/>
    <p:sldId id="275" r:id="rId13"/>
    <p:sldId id="276" r:id="rId14"/>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3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B74"/>
    <a:srgbClr val="223A74"/>
    <a:srgbClr val="595959"/>
    <a:srgbClr val="0C0B0C"/>
    <a:srgbClr val="77D5DF"/>
    <a:srgbClr val="8F39A5"/>
    <a:srgbClr val="D963FF"/>
    <a:srgbClr val="E6007E"/>
    <a:srgbClr val="FBB900"/>
    <a:srgbClr val="FFE8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B6B31-CB9D-1A0E-6200-EAA446DB5DA8}" v="8" dt="2024-08-29T13:06:18.6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01"/>
    <p:restoredTop sz="96386" autoAdjust="0"/>
  </p:normalViewPr>
  <p:slideViewPr>
    <p:cSldViewPr snapToGrid="0" snapToObjects="1" showGuides="1">
      <p:cViewPr>
        <p:scale>
          <a:sx n="100" d="100"/>
          <a:sy n="100" d="100"/>
        </p:scale>
        <p:origin x="1856" y="412"/>
      </p:cViewPr>
      <p:guideLst>
        <p:guide orient="horz" pos="1620"/>
        <p:guide pos="3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10" d="100"/>
          <a:sy n="110" d="100"/>
        </p:scale>
        <p:origin x="1696"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CE3F66-2CA3-3140-86CE-1847B84A5ED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11F0333-99E9-4944-907D-89DFB9C272A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0518384-0854-3A4F-9D4B-CAAF8BD298B6}" type="datetimeFigureOut">
              <a:rPr lang="en-US" smtClean="0"/>
              <a:t>9/3/2024</a:t>
            </a:fld>
            <a:endParaRPr lang="en-US"/>
          </a:p>
        </p:txBody>
      </p:sp>
      <p:sp>
        <p:nvSpPr>
          <p:cNvPr id="4" name="Footer Placeholder 3">
            <a:extLst>
              <a:ext uri="{FF2B5EF4-FFF2-40B4-BE49-F238E27FC236}">
                <a16:creationId xmlns:a16="http://schemas.microsoft.com/office/drawing/2014/main" id="{12FF5E8B-B404-0043-B026-35337FB3A6E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D864AF-96D6-EE42-8E2A-B32CD8F8C1D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002D16C-ABCE-D149-B702-FEB784A78C31}" type="slidenum">
              <a:rPr lang="en-US" smtClean="0"/>
              <a:t>‹#›</a:t>
            </a:fld>
            <a:endParaRPr lang="en-US"/>
          </a:p>
        </p:txBody>
      </p:sp>
    </p:spTree>
    <p:extLst>
      <p:ext uri="{BB962C8B-B14F-4D97-AF65-F5344CB8AC3E}">
        <p14:creationId xmlns:p14="http://schemas.microsoft.com/office/powerpoint/2010/main" val="4285047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9F635-1884-C34D-81D7-8452089704B0}"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EB52B-0383-BC4A-A9EF-681EE26ED9D8}" type="slidenum">
              <a:rPr lang="en-US" smtClean="0"/>
              <a:t>‹#›</a:t>
            </a:fld>
            <a:endParaRPr lang="en-US"/>
          </a:p>
        </p:txBody>
      </p:sp>
    </p:spTree>
    <p:extLst>
      <p:ext uri="{BB962C8B-B14F-4D97-AF65-F5344CB8AC3E}">
        <p14:creationId xmlns:p14="http://schemas.microsoft.com/office/powerpoint/2010/main" val="34726064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2</a:t>
            </a:fld>
            <a:endParaRPr lang="en-US"/>
          </a:p>
        </p:txBody>
      </p:sp>
    </p:spTree>
    <p:extLst>
      <p:ext uri="{BB962C8B-B14F-4D97-AF65-F5344CB8AC3E}">
        <p14:creationId xmlns:p14="http://schemas.microsoft.com/office/powerpoint/2010/main" val="34419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3</a:t>
            </a:fld>
            <a:endParaRPr lang="en-US"/>
          </a:p>
        </p:txBody>
      </p:sp>
    </p:spTree>
    <p:extLst>
      <p:ext uri="{BB962C8B-B14F-4D97-AF65-F5344CB8AC3E}">
        <p14:creationId xmlns:p14="http://schemas.microsoft.com/office/powerpoint/2010/main" val="1937675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4EB52B-0383-BC4A-A9EF-681EE26ED9D8}" type="slidenum">
              <a:rPr lang="en-US" smtClean="0"/>
              <a:t>4</a:t>
            </a:fld>
            <a:endParaRPr lang="en-US"/>
          </a:p>
        </p:txBody>
      </p:sp>
    </p:spTree>
    <p:extLst>
      <p:ext uri="{BB962C8B-B14F-4D97-AF65-F5344CB8AC3E}">
        <p14:creationId xmlns:p14="http://schemas.microsoft.com/office/powerpoint/2010/main" val="2724446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5</a:t>
            </a:fld>
            <a:endParaRPr lang="en-US"/>
          </a:p>
        </p:txBody>
      </p:sp>
    </p:spTree>
    <p:extLst>
      <p:ext uri="{BB962C8B-B14F-4D97-AF65-F5344CB8AC3E}">
        <p14:creationId xmlns:p14="http://schemas.microsoft.com/office/powerpoint/2010/main" val="35565465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6</a:t>
            </a:fld>
            <a:endParaRPr lang="en-US"/>
          </a:p>
        </p:txBody>
      </p:sp>
    </p:spTree>
    <p:extLst>
      <p:ext uri="{BB962C8B-B14F-4D97-AF65-F5344CB8AC3E}">
        <p14:creationId xmlns:p14="http://schemas.microsoft.com/office/powerpoint/2010/main" val="399490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7</a:t>
            </a:fld>
            <a:endParaRPr lang="en-US"/>
          </a:p>
        </p:txBody>
      </p:sp>
    </p:spTree>
    <p:extLst>
      <p:ext uri="{BB962C8B-B14F-4D97-AF65-F5344CB8AC3E}">
        <p14:creationId xmlns:p14="http://schemas.microsoft.com/office/powerpoint/2010/main" val="196552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8</a:t>
            </a:fld>
            <a:endParaRPr lang="en-US"/>
          </a:p>
        </p:txBody>
      </p:sp>
    </p:spTree>
    <p:extLst>
      <p:ext uri="{BB962C8B-B14F-4D97-AF65-F5344CB8AC3E}">
        <p14:creationId xmlns:p14="http://schemas.microsoft.com/office/powerpoint/2010/main" val="689795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4EB52B-0383-BC4A-A9EF-681EE26ED9D8}" type="slidenum">
              <a:rPr lang="en-US" smtClean="0"/>
              <a:t>9</a:t>
            </a:fld>
            <a:endParaRPr lang="en-US"/>
          </a:p>
        </p:txBody>
      </p:sp>
    </p:spTree>
    <p:extLst>
      <p:ext uri="{BB962C8B-B14F-4D97-AF65-F5344CB8AC3E}">
        <p14:creationId xmlns:p14="http://schemas.microsoft.com/office/powerpoint/2010/main" val="1664937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915173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439456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53150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203B-5480-864C-A3CE-7AE2014E53C9}"/>
              </a:ext>
            </a:extLst>
          </p:cNvPr>
          <p:cNvSpPr>
            <a:spLocks noGrp="1"/>
          </p:cNvSpPr>
          <p:nvPr>
            <p:ph type="ctrTitle"/>
          </p:nvPr>
        </p:nvSpPr>
        <p:spPr>
          <a:xfrm>
            <a:off x="1143000" y="841375"/>
            <a:ext cx="6858000" cy="17907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3A2AB89-8392-434B-83FC-B86E41DEF333}"/>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54548731-0D2E-1547-8E33-4F8997B305A3}"/>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1C9A38BA-B5CC-5845-A832-54D5F8D2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417DEE-AD04-3A45-86B9-80A50422C38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233342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101DA-4C12-F24A-A6E6-5C8B03FDAEE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3CE314A-3BB5-FA4C-9A2F-8059653B9D7D}"/>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4D2302F-F7C4-5D4A-9C25-1B885E630B78}"/>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D1DDDEA2-BD58-3740-976A-3A47C148B6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235FFC-A5AC-7249-BB47-1D2F6EA1E8CB}"/>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1542249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187E8-426C-1E4A-81C3-744C066D57FD}"/>
              </a:ext>
            </a:extLst>
          </p:cNvPr>
          <p:cNvSpPr>
            <a:spLocks noGrp="1"/>
          </p:cNvSpPr>
          <p:nvPr>
            <p:ph type="title"/>
          </p:nvPr>
        </p:nvSpPr>
        <p:spPr>
          <a:xfrm>
            <a:off x="623888" y="1282700"/>
            <a:ext cx="7886700" cy="2139950"/>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A0CC066-7B59-704A-998B-67B3A18EBEA9}"/>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82E5C73-05FA-E742-8ED3-566204BD8974}"/>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B64CD42F-CDC6-E64A-AE4D-E95428A3A9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4A619F-4651-5349-9E6C-A482647D518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244915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9F10F-88A2-194A-98D8-44C4D4D029E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0BF02A6-4667-4542-B3B4-42D26573EEA0}"/>
              </a:ext>
            </a:extLst>
          </p:cNvPr>
          <p:cNvSpPr>
            <a:spLocks noGrp="1"/>
          </p:cNvSpPr>
          <p:nvPr>
            <p:ph sz="half" idx="1"/>
          </p:nvPr>
        </p:nvSpPr>
        <p:spPr>
          <a:xfrm>
            <a:off x="62865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A4CEAF-9B39-4F46-8438-E981DE09A959}"/>
              </a:ext>
            </a:extLst>
          </p:cNvPr>
          <p:cNvSpPr>
            <a:spLocks noGrp="1"/>
          </p:cNvSpPr>
          <p:nvPr>
            <p:ph sz="half" idx="2"/>
          </p:nvPr>
        </p:nvSpPr>
        <p:spPr>
          <a:xfrm>
            <a:off x="4648200" y="1370013"/>
            <a:ext cx="3867150" cy="326231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A47D545-6C97-C341-ACAD-547C1AF4ECC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3B179577-2903-6948-B574-35A5EBA11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AA1FF3-95AE-5A4B-BDBF-1F5D418F669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8911103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548B-2B67-A048-A949-9DEA22981BD9}"/>
              </a:ext>
            </a:extLst>
          </p:cNvPr>
          <p:cNvSpPr>
            <a:spLocks noGrp="1"/>
          </p:cNvSpPr>
          <p:nvPr>
            <p:ph type="title"/>
          </p:nvPr>
        </p:nvSpPr>
        <p:spPr>
          <a:xfrm>
            <a:off x="630238" y="274638"/>
            <a:ext cx="7886700" cy="993775"/>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A4F5C67-EADA-6E4E-B4A0-3D57B5164E6C}"/>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C28A5B5-11AA-1D47-9F45-A2C13BC79D5A}"/>
              </a:ext>
            </a:extLst>
          </p:cNvPr>
          <p:cNvSpPr>
            <a:spLocks noGrp="1"/>
          </p:cNvSpPr>
          <p:nvPr>
            <p:ph sz="half" idx="2"/>
          </p:nvPr>
        </p:nvSpPr>
        <p:spPr>
          <a:xfrm>
            <a:off x="630238" y="1879600"/>
            <a:ext cx="3868737"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41644EE-58A4-A949-8D6F-29A3DFEDA0A9}"/>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22DA3A8-57C6-8744-B46F-E83245F3392B}"/>
              </a:ext>
            </a:extLst>
          </p:cNvPr>
          <p:cNvSpPr>
            <a:spLocks noGrp="1"/>
          </p:cNvSpPr>
          <p:nvPr>
            <p:ph sz="quarter" idx="4"/>
          </p:nvPr>
        </p:nvSpPr>
        <p:spPr>
          <a:xfrm>
            <a:off x="4629150" y="1879600"/>
            <a:ext cx="3887788" cy="27622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8050D9C-DDEA-8442-B21C-4DA44C0F083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8" name="Footer Placeholder 7">
            <a:extLst>
              <a:ext uri="{FF2B5EF4-FFF2-40B4-BE49-F238E27FC236}">
                <a16:creationId xmlns:a16="http://schemas.microsoft.com/office/drawing/2014/main" id="{205124AE-B566-134D-9B29-8C5D05F73C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9B7207-5AF9-344D-9C76-982F6EBA7E6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411061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F590E-AAC3-A040-907C-434178C8555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C981BB3-AF6A-084B-AD1B-175511E1974E}"/>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4" name="Footer Placeholder 3">
            <a:extLst>
              <a:ext uri="{FF2B5EF4-FFF2-40B4-BE49-F238E27FC236}">
                <a16:creationId xmlns:a16="http://schemas.microsoft.com/office/drawing/2014/main" id="{AF67D123-6766-2744-BCB3-191E1A1C67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9D919F-8118-E743-A1EE-D8A23DE418CF}"/>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370840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7CB2F5-8EC6-E540-9DFB-F2665F1F3A7A}"/>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3" name="Footer Placeholder 2">
            <a:extLst>
              <a:ext uri="{FF2B5EF4-FFF2-40B4-BE49-F238E27FC236}">
                <a16:creationId xmlns:a16="http://schemas.microsoft.com/office/drawing/2014/main" id="{6773D7E9-412D-9245-BD14-90C0ECBC6B2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EE76F2-7ECA-954A-9950-3D4ECD07CC97}"/>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075581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21D0-DF26-704F-B7A2-4FBEC712C4BE}"/>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30A55C9D-4E15-DF43-89AB-3A8483BBE11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B1A54B3-B58B-364E-BA21-274A724C3CF5}"/>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2AAA9D4-FBC3-5D41-8311-2DFFECB02FCC}"/>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63322850-1752-F14E-BADA-57C11C9F6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784CD4-D99E-284C-82CD-E088D60AA6A8}"/>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3102973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35067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F784F-02BC-EE4F-8162-87F2D39C783C}"/>
              </a:ext>
            </a:extLst>
          </p:cNvPr>
          <p:cNvSpPr>
            <a:spLocks noGrp="1"/>
          </p:cNvSpPr>
          <p:nvPr>
            <p:ph type="title"/>
          </p:nvPr>
        </p:nvSpPr>
        <p:spPr>
          <a:xfrm>
            <a:off x="630238" y="342900"/>
            <a:ext cx="2949575" cy="120015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C0F1496B-D381-8E4D-835A-924285AFBC6C}"/>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220927-47DC-C94E-9B56-C8EED6E29C3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E8DBD4B-DC99-DC4B-8298-93D82BF3B6B2}"/>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6" name="Footer Placeholder 5">
            <a:extLst>
              <a:ext uri="{FF2B5EF4-FFF2-40B4-BE49-F238E27FC236}">
                <a16:creationId xmlns:a16="http://schemas.microsoft.com/office/drawing/2014/main" id="{F2A6E088-2166-E64C-A437-EAC9F2CA4A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E87F9A-029E-AC4C-A8E9-9ACD7B0A5D26}"/>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27529596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21625-DB89-DC4E-9A09-62689E9C072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26EE6E8-A36C-6C48-B6A8-1F159923EA5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8A629A-472F-4E49-93D2-6848D57838A8}"/>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EED98286-1B9A-2042-8073-B1C5431EE8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A49AEA-0D55-AC4D-A388-606FBBA9DFDE}"/>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16285601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558227-14BC-CA45-B49A-5B0B77CAB21C}"/>
              </a:ext>
            </a:extLst>
          </p:cNvPr>
          <p:cNvSpPr>
            <a:spLocks noGrp="1"/>
          </p:cNvSpPr>
          <p:nvPr>
            <p:ph type="title" orient="vert"/>
          </p:nvPr>
        </p:nvSpPr>
        <p:spPr>
          <a:xfrm>
            <a:off x="6543675" y="274638"/>
            <a:ext cx="1971675" cy="4357687"/>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8C77954-E698-DD43-ABC4-F691D85F8CFC}"/>
              </a:ext>
            </a:extLst>
          </p:cNvPr>
          <p:cNvSpPr>
            <a:spLocks noGrp="1"/>
          </p:cNvSpPr>
          <p:nvPr>
            <p:ph type="body" orient="vert" idx="1"/>
          </p:nvPr>
        </p:nvSpPr>
        <p:spPr>
          <a:xfrm>
            <a:off x="628650" y="274638"/>
            <a:ext cx="5762625" cy="435768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9B0DCB-F6CF-934C-8C76-9EF452C59087}"/>
              </a:ext>
            </a:extLst>
          </p:cNvPr>
          <p:cNvSpPr>
            <a:spLocks noGrp="1"/>
          </p:cNvSpPr>
          <p:nvPr>
            <p:ph type="dt" sz="half" idx="10"/>
          </p:nvPr>
        </p:nvSpPr>
        <p:spPr/>
        <p:txBody>
          <a:body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A30A02D4-B15A-004A-834C-EA7A70459F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BE0D79-5E70-5E4C-8504-EF3E20317600}"/>
              </a:ext>
            </a:extLst>
          </p:cNvPr>
          <p:cNvSpPr>
            <a:spLocks noGrp="1"/>
          </p:cNvSpPr>
          <p:nvPr>
            <p:ph type="sldNum" sz="quarter" idx="12"/>
          </p:nvPr>
        </p:nvSpPr>
        <p:spPr/>
        <p:txBody>
          <a:bodyPr/>
          <a:lstStyle/>
          <a:p>
            <a:fld id="{FD49FA1D-3C6F-EB4A-8280-1795CE2650C0}" type="slidenum">
              <a:rPr lang="en-US" smtClean="0"/>
              <a:t>‹#›</a:t>
            </a:fld>
            <a:endParaRPr lang="en-US"/>
          </a:p>
        </p:txBody>
      </p:sp>
    </p:spTree>
    <p:extLst>
      <p:ext uri="{BB962C8B-B14F-4D97-AF65-F5344CB8AC3E}">
        <p14:creationId xmlns:p14="http://schemas.microsoft.com/office/powerpoint/2010/main" val="4164769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9E2A35-A712-8F41-BA65-7BFDA176B9E8}" type="datetimeFigureOut">
              <a:rPr lang="en-US" smtClean="0"/>
              <a:t>9/3/2024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59007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77184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9E2A35-A712-8F41-BA65-7BFDA176B9E8}" type="datetimeFigureOut">
              <a:rPr lang="en-US" smtClean="0"/>
              <a:t>9/3/2024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764034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9E2A35-A712-8F41-BA65-7BFDA176B9E8}" type="datetimeFigureOut">
              <a:rPr lang="en-US" smtClean="0"/>
              <a:t>9/3/2024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33047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9E2A35-A712-8F41-BA65-7BFDA176B9E8}" type="datetimeFigureOut">
              <a:rPr lang="en-US" smtClean="0"/>
              <a:t>9/3/2024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736500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1064619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59E2A35-A712-8F41-BA65-7BFDA176B9E8}" type="datetimeFigureOut">
              <a:rPr lang="en-US" smtClean="0"/>
              <a:t>9/3/2024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1BB696-E16E-FB48-88AF-D016DA62E4D6}" type="slidenum">
              <a:rPr lang="en-US" smtClean="0"/>
              <a:t>‹#›</a:t>
            </a:fld>
            <a:endParaRPr lang="en-US"/>
          </a:p>
        </p:txBody>
      </p:sp>
    </p:spTree>
    <p:extLst>
      <p:ext uri="{BB962C8B-B14F-4D97-AF65-F5344CB8AC3E}">
        <p14:creationId xmlns:p14="http://schemas.microsoft.com/office/powerpoint/2010/main" val="231551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9E2A35-A712-8F41-BA65-7BFDA176B9E8}" type="datetimeFigureOut">
              <a:rPr lang="en-US" smtClean="0"/>
              <a:t>9/3/2024</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1BB696-E16E-FB48-88AF-D016DA62E4D6}" type="slidenum">
              <a:rPr lang="en-US" smtClean="0"/>
              <a:t>‹#›</a:t>
            </a:fld>
            <a:endParaRPr lang="en-US"/>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81DA3C-FD68-7549-BFF0-A73671E99E5B}"/>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71E40F5-80BB-4843-8E92-B8CF771C610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6A75469-8530-8243-B058-4C06A9FAC59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C2897745-E3F3-E84B-9382-4E52C9C41371}" type="datetimeFigureOut">
              <a:rPr lang="en-US" smtClean="0"/>
              <a:t>9/3/2024</a:t>
            </a:fld>
            <a:endParaRPr lang="en-US"/>
          </a:p>
        </p:txBody>
      </p:sp>
      <p:sp>
        <p:nvSpPr>
          <p:cNvPr id="5" name="Footer Placeholder 4">
            <a:extLst>
              <a:ext uri="{FF2B5EF4-FFF2-40B4-BE49-F238E27FC236}">
                <a16:creationId xmlns:a16="http://schemas.microsoft.com/office/drawing/2014/main" id="{E1B58FFC-10F7-CF48-BA91-7DC4A8AA6435}"/>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AD8333-A0D2-6D4F-B1AC-3A77A0A2D2BE}"/>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D49FA1D-3C6F-EB4A-8280-1795CE2650C0}" type="slidenum">
              <a:rPr lang="en-US" smtClean="0"/>
              <a:t>‹#›</a:t>
            </a:fld>
            <a:endParaRPr lang="en-US"/>
          </a:p>
        </p:txBody>
      </p:sp>
    </p:spTree>
    <p:extLst>
      <p:ext uri="{BB962C8B-B14F-4D97-AF65-F5344CB8AC3E}">
        <p14:creationId xmlns:p14="http://schemas.microsoft.com/office/powerpoint/2010/main" val="2030905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E2F8378-5F06-84D8-E328-BF581861719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6B3F7F4-F352-FF50-4437-7B9545CDAE06}"/>
              </a:ext>
            </a:extLst>
          </p:cNvPr>
          <p:cNvSpPr txBox="1"/>
          <p:nvPr/>
        </p:nvSpPr>
        <p:spPr>
          <a:xfrm>
            <a:off x="6130977" y="-599607"/>
            <a:ext cx="184731" cy="300082"/>
          </a:xfrm>
          <a:prstGeom prst="rect">
            <a:avLst/>
          </a:prstGeom>
          <a:noFill/>
        </p:spPr>
        <p:txBody>
          <a:bodyPr wrap="none" rtlCol="0">
            <a:spAutoFit/>
          </a:bodyPr>
          <a:lstStyle/>
          <a:p>
            <a:endParaRPr lang="en-GB" dirty="0"/>
          </a:p>
        </p:txBody>
      </p:sp>
    </p:spTree>
    <p:extLst>
      <p:ext uri="{BB962C8B-B14F-4D97-AF65-F5344CB8AC3E}">
        <p14:creationId xmlns:p14="http://schemas.microsoft.com/office/powerpoint/2010/main" val="3650306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A3C46C6-5D38-EB43-8370-54FA5C4B9E72}"/>
              </a:ext>
            </a:extLst>
          </p:cNvPr>
          <p:cNvSpPr txBox="1"/>
          <p:nvPr/>
        </p:nvSpPr>
        <p:spPr>
          <a:xfrm>
            <a:off x="823634" y="1492981"/>
            <a:ext cx="4804052" cy="2040698"/>
          </a:xfrm>
          <a:prstGeom prst="rect">
            <a:avLst/>
          </a:prstGeom>
          <a:noFill/>
        </p:spPr>
        <p:txBody>
          <a:bodyPr wrap="square" lIns="180000" tIns="360000" rIns="180000" bIns="0" rtlCol="0" anchor="t" anchorCtr="0">
            <a:noAutofit/>
          </a:bodyPr>
          <a:lstStyle/>
          <a:p>
            <a:pPr>
              <a:lnSpc>
                <a:spcPct val="90000"/>
              </a:lnSpc>
            </a:pPr>
            <a:r>
              <a:rPr lang="en-US" sz="3600" cap="all" dirty="0">
                <a:solidFill>
                  <a:srgbClr val="223B74"/>
                </a:solidFill>
                <a:latin typeface="Chakra Petch" panose="00000500000000000000" pitchFamily="2" charset="-34"/>
                <a:ea typeface="Jost" pitchFamily="2" charset="0"/>
                <a:cs typeface="Chakra Petch" panose="00000500000000000000" pitchFamily="2" charset="-34"/>
              </a:rPr>
              <a:t>Main TITLE goes </a:t>
            </a:r>
            <a:br>
              <a:rPr lang="en-US" sz="3600" cap="all" dirty="0">
                <a:solidFill>
                  <a:srgbClr val="223B74"/>
                </a:solidFill>
                <a:latin typeface="Chakra Petch" panose="00000500000000000000" pitchFamily="2" charset="-34"/>
                <a:ea typeface="Jost" pitchFamily="2" charset="0"/>
                <a:cs typeface="Chakra Petch" panose="00000500000000000000" pitchFamily="2" charset="-34"/>
              </a:rPr>
            </a:br>
            <a:r>
              <a:rPr lang="en-US" sz="3600" cap="all" dirty="0">
                <a:solidFill>
                  <a:srgbClr val="223B74"/>
                </a:solidFill>
                <a:latin typeface="Chakra Petch" panose="00000500000000000000" pitchFamily="2" charset="-34"/>
                <a:ea typeface="Jost" pitchFamily="2" charset="0"/>
                <a:cs typeface="Chakra Petch" panose="00000500000000000000" pitchFamily="2" charset="-34"/>
              </a:rPr>
              <a:t>here over two </a:t>
            </a:r>
            <a:br>
              <a:rPr lang="en-US" sz="3600" cap="all" dirty="0">
                <a:solidFill>
                  <a:srgbClr val="223B74"/>
                </a:solidFill>
                <a:latin typeface="Chakra Petch" panose="00000500000000000000" pitchFamily="2" charset="-34"/>
                <a:ea typeface="Jost" pitchFamily="2" charset="0"/>
                <a:cs typeface="Chakra Petch" panose="00000500000000000000" pitchFamily="2" charset="-34"/>
              </a:rPr>
            </a:br>
            <a:r>
              <a:rPr lang="en-US" sz="3600" cap="all" dirty="0">
                <a:solidFill>
                  <a:srgbClr val="223B74"/>
                </a:solidFill>
                <a:latin typeface="Chakra Petch" panose="00000500000000000000" pitchFamily="2" charset="-34"/>
                <a:ea typeface="Jost" pitchFamily="2" charset="0"/>
                <a:cs typeface="Chakra Petch" panose="00000500000000000000" pitchFamily="2" charset="-34"/>
              </a:rPr>
              <a:t>or three lines</a:t>
            </a:r>
          </a:p>
        </p:txBody>
      </p:sp>
      <p:sp>
        <p:nvSpPr>
          <p:cNvPr id="5" name="TextBox 4">
            <a:extLst>
              <a:ext uri="{FF2B5EF4-FFF2-40B4-BE49-F238E27FC236}">
                <a16:creationId xmlns:a16="http://schemas.microsoft.com/office/drawing/2014/main" id="{12A650AF-428F-1B4F-B643-981DD81ECC8B}"/>
              </a:ext>
            </a:extLst>
          </p:cNvPr>
          <p:cNvSpPr txBox="1"/>
          <p:nvPr/>
        </p:nvSpPr>
        <p:spPr>
          <a:xfrm>
            <a:off x="823634" y="3533679"/>
            <a:ext cx="3666132" cy="235257"/>
          </a:xfrm>
          <a:prstGeom prst="rect">
            <a:avLst/>
          </a:prstGeom>
          <a:noFill/>
        </p:spPr>
        <p:txBody>
          <a:bodyPr wrap="square" lIns="180000" tIns="0" rIns="180000" bIns="0" rtlCol="0" anchor="t" anchorCtr="0">
            <a:spAutoFit/>
          </a:bodyPr>
          <a:lstStyle/>
          <a:p>
            <a:pPr>
              <a:lnSpc>
                <a:spcPct val="114000"/>
              </a:lnSpc>
              <a:spcAft>
                <a:spcPts val="1400"/>
              </a:spcAft>
            </a:pPr>
            <a:r>
              <a:rPr lang="en-GB" sz="1400" spc="-30" dirty="0">
                <a:solidFill>
                  <a:srgbClr val="223A74"/>
                </a:solidFill>
                <a:latin typeface="Chakra Petch" panose="00000500000000000000" pitchFamily="2" charset="-34"/>
                <a:ea typeface="Jost" pitchFamily="2" charset="0"/>
                <a:cs typeface="Chakra Petch" panose="00000500000000000000" pitchFamily="2" charset="-34"/>
              </a:rPr>
              <a:t>Further details go here</a:t>
            </a:r>
            <a:endParaRPr lang="en-US" sz="1400" spc="-30" dirty="0">
              <a:solidFill>
                <a:srgbClr val="223A74"/>
              </a:solidFill>
              <a:latin typeface="Chakra Petch" panose="00000500000000000000" pitchFamily="2" charset="-34"/>
              <a:ea typeface="Jost" pitchFamily="2" charset="0"/>
              <a:cs typeface="Chakra Petch" panose="00000500000000000000" pitchFamily="2" charset="-34"/>
            </a:endParaRPr>
          </a:p>
        </p:txBody>
      </p:sp>
      <p:grpSp>
        <p:nvGrpSpPr>
          <p:cNvPr id="11" name="Group 10">
            <a:extLst>
              <a:ext uri="{FF2B5EF4-FFF2-40B4-BE49-F238E27FC236}">
                <a16:creationId xmlns:a16="http://schemas.microsoft.com/office/drawing/2014/main" id="{5A37F766-52CB-4A59-FCA2-E22F3A3E5536}"/>
              </a:ext>
            </a:extLst>
          </p:cNvPr>
          <p:cNvGrpSpPr/>
          <p:nvPr/>
        </p:nvGrpSpPr>
        <p:grpSpPr>
          <a:xfrm>
            <a:off x="2888369" y="4712683"/>
            <a:ext cx="5997880" cy="246221"/>
            <a:chOff x="2888369" y="4712683"/>
            <a:chExt cx="5997880" cy="246221"/>
          </a:xfrm>
        </p:grpSpPr>
        <p:sp>
          <p:nvSpPr>
            <p:cNvPr id="3" name="TextBox 2">
              <a:extLst>
                <a:ext uri="{FF2B5EF4-FFF2-40B4-BE49-F238E27FC236}">
                  <a16:creationId xmlns:a16="http://schemas.microsoft.com/office/drawing/2014/main" id="{73878873-CE02-F566-D173-7CCF51F202C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0AFD7C02-4D63-6221-46D5-E6E2EE720D72}"/>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3C713CA-1936-3140-BECF-97B577A8217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9" name="Graphic 8">
                <a:extLst>
                  <a:ext uri="{FF2B5EF4-FFF2-40B4-BE49-F238E27FC236}">
                    <a16:creationId xmlns:a16="http://schemas.microsoft.com/office/drawing/2014/main" id="{E2825A0B-DB4B-35D7-1851-79E30E5FAD9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37211376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0" cy="246221"/>
            <a:chOff x="2888369" y="4712683"/>
            <a:chExt cx="5997880"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
        <p:nvSpPr>
          <p:cNvPr id="3" name="TextBox 2">
            <a:extLst>
              <a:ext uri="{FF2B5EF4-FFF2-40B4-BE49-F238E27FC236}">
                <a16:creationId xmlns:a16="http://schemas.microsoft.com/office/drawing/2014/main" id="{3279BE52-D4BC-976F-7890-EC93468193D4}"/>
              </a:ext>
            </a:extLst>
          </p:cNvPr>
          <p:cNvSpPr txBox="1"/>
          <p:nvPr/>
        </p:nvSpPr>
        <p:spPr>
          <a:xfrm>
            <a:off x="1044055" y="1178977"/>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Montserrat"/>
                <a:ea typeface="Jost" pitchFamily="2" charset="0"/>
                <a:cs typeface="Montserrat SemiBold" charset="0"/>
              </a:rPr>
              <a:t>Conflict of interest disclosure form</a:t>
            </a:r>
            <a:endParaRPr lang="en-US" sz="2000" b="1" cap="all" dirty="0">
              <a:solidFill>
                <a:schemeClr val="accent1">
                  <a:lumMod val="50000"/>
                </a:schemeClr>
              </a:solidFill>
              <a:latin typeface="Montserrat" pitchFamily="2" charset="77"/>
              <a:ea typeface="Jost" pitchFamily="2" charset="0"/>
              <a:cs typeface="Montserrat SemiBold" charset="0"/>
            </a:endParaRPr>
          </a:p>
          <a:p>
            <a:endPar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endParaRPr>
          </a:p>
        </p:txBody>
      </p:sp>
      <p:sp>
        <p:nvSpPr>
          <p:cNvPr id="9" name="TextBox 8">
            <a:extLst>
              <a:ext uri="{FF2B5EF4-FFF2-40B4-BE49-F238E27FC236}">
                <a16:creationId xmlns:a16="http://schemas.microsoft.com/office/drawing/2014/main" id="{7089CAD3-E177-7A40-BDE2-223C6441ED93}"/>
              </a:ext>
            </a:extLst>
          </p:cNvPr>
          <p:cNvSpPr txBox="1"/>
          <p:nvPr/>
        </p:nvSpPr>
        <p:spPr>
          <a:xfrm>
            <a:off x="991122" y="1610897"/>
            <a:ext cx="7161755" cy="3170099"/>
          </a:xfrm>
          <a:prstGeom prst="rect">
            <a:avLst/>
          </a:prstGeom>
          <a:noFill/>
        </p:spPr>
        <p:txBody>
          <a:bodyPr wrap="square" lIns="0" tIns="0" rIns="0" bIns="0" rtlCol="0" anchor="t" anchorCtr="0">
            <a:spAutoFit/>
          </a:bodyPr>
          <a:lstStyle/>
          <a:p>
            <a:pPr>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I have no Conflict of Interest to report. </a:t>
            </a:r>
            <a:endParaRPr lang="en-GB" sz="1200" dirty="0">
              <a:solidFill>
                <a:schemeClr val="tx1">
                  <a:lumMod val="50000"/>
                  <a:lumOff val="50000"/>
                </a:schemeClr>
              </a:solidFill>
              <a:latin typeface="Montserrat"/>
              <a:cs typeface="Arial" panose="020B0604020202020204" pitchFamily="34" charset="0"/>
            </a:endParaRPr>
          </a:p>
          <a:p>
            <a:pPr>
              <a:buFont typeface="Arial" panose="020B0604020202020204" pitchFamily="34" charset="0"/>
              <a:buNone/>
              <a:defRPr/>
            </a:pPr>
            <a:endParaRPr lang="fr-FR" sz="1200" dirty="0">
              <a:solidFill>
                <a:schemeClr val="tx1">
                  <a:lumMod val="50000"/>
                  <a:lumOff val="50000"/>
                </a:schemeClr>
              </a:solidFill>
              <a:latin typeface="Montserrat"/>
              <a:cs typeface="Arial" panose="020B0604020202020204" pitchFamily="34" charset="0"/>
            </a:endParaRPr>
          </a:p>
          <a:p>
            <a:pPr>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I have the following Conflict of Interest(s) to report: </a:t>
            </a:r>
            <a:endParaRPr lang="fr-FR" sz="1200" dirty="0">
              <a:solidFill>
                <a:schemeClr val="tx1">
                  <a:lumMod val="50000"/>
                  <a:lumOff val="50000"/>
                </a:schemeClr>
              </a:solidFill>
              <a:latin typeface="Montserrat"/>
              <a:cs typeface="Arial" panose="020B0604020202020204" pitchFamily="34" charset="0"/>
            </a:endParaRPr>
          </a:p>
          <a:p>
            <a:pPr lvl="1">
              <a:buFont typeface="Arial" panose="020B0604020202020204" pitchFamily="34" charset="0"/>
              <a:buNone/>
              <a:defRPr/>
            </a:pPr>
            <a:r>
              <a:rPr lang="en-GB" sz="1200" b="1" dirty="0">
                <a:solidFill>
                  <a:schemeClr val="tx1">
                    <a:lumMod val="50000"/>
                    <a:lumOff val="50000"/>
                  </a:schemeClr>
                </a:solidFill>
                <a:latin typeface="Montserrat"/>
                <a:cs typeface="Arial"/>
              </a:rPr>
              <a:t>Please tick the type of affiliation / financial interest and specify the name of the organisation:</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Receipt of grants/research supports: _______________________________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Receipt of honoraria or consultation fees: 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Participation in a company sponsored speaker’s bureau:</a:t>
            </a:r>
            <a:r>
              <a:rPr lang="en-GB" sz="1200" b="1" dirty="0">
                <a:solidFill>
                  <a:schemeClr val="tx1">
                    <a:lumMod val="50000"/>
                    <a:lumOff val="50000"/>
                  </a:schemeClr>
                </a:solidFill>
                <a:latin typeface="Montserrat"/>
                <a:cs typeface="Arial"/>
              </a:rPr>
              <a:t> </a:t>
            </a:r>
            <a:r>
              <a:rPr lang="en-GB" sz="1200" dirty="0">
                <a:solidFill>
                  <a:schemeClr val="tx1">
                    <a:lumMod val="50000"/>
                    <a:lumOff val="50000"/>
                  </a:schemeClr>
                </a:solidFill>
                <a:latin typeface="Montserrat"/>
                <a:cs typeface="Arial"/>
              </a:rPr>
              <a:t>_______________</a:t>
            </a:r>
          </a:p>
          <a:p>
            <a:pPr lvl="1">
              <a:buFont typeface="Arial" panose="020B0604020202020204" pitchFamily="34" charset="0"/>
              <a:buNone/>
              <a:defRPr/>
            </a:pPr>
            <a:r>
              <a:rPr lang="fr-FR" sz="1200" dirty="0">
                <a:solidFill>
                  <a:schemeClr val="tx1">
                    <a:lumMod val="50000"/>
                    <a:lumOff val="50000"/>
                  </a:schemeClr>
                </a:solidFill>
                <a:latin typeface="Montserrat"/>
                <a:cs typeface="Arial"/>
              </a:rPr>
              <a:t>☐ </a:t>
            </a:r>
            <a:r>
              <a:rPr lang="en-US" sz="1200" dirty="0">
                <a:solidFill>
                  <a:schemeClr val="tx1">
                    <a:lumMod val="50000"/>
                    <a:lumOff val="50000"/>
                  </a:schemeClr>
                </a:solidFill>
                <a:latin typeface="Montserrat"/>
                <a:cs typeface="Arial"/>
              </a:rPr>
              <a:t>Tobacco-industry and tobacco corporate affiliate: </a:t>
            </a:r>
            <a:r>
              <a:rPr lang="en-GB" sz="1200" dirty="0">
                <a:solidFill>
                  <a:schemeClr val="tx1">
                    <a:lumMod val="50000"/>
                    <a:lumOff val="50000"/>
                  </a:schemeClr>
                </a:solidFill>
                <a:latin typeface="Montserrat"/>
                <a:cs typeface="Arial"/>
              </a:rPr>
              <a:t>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Stock shareholder: _____________________________________________</a:t>
            </a:r>
            <a:endParaRPr lang="fr-FR" sz="1200" dirty="0">
              <a:solidFill>
                <a:schemeClr val="tx1">
                  <a:lumMod val="50000"/>
                  <a:lumOff val="50000"/>
                </a:schemeClr>
              </a:solidFill>
              <a:latin typeface="Montserrat"/>
              <a:cs typeface="Arial"/>
            </a:endParaRPr>
          </a:p>
          <a:p>
            <a:pPr lvl="1">
              <a:buFont typeface="Arial" panose="020B0604020202020204" pitchFamily="34" charset="0"/>
              <a:buNone/>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Spouse/partner: _______________________________________________</a:t>
            </a:r>
            <a:endParaRPr lang="fr-FR" sz="1200" dirty="0">
              <a:solidFill>
                <a:schemeClr val="tx1">
                  <a:lumMod val="50000"/>
                  <a:lumOff val="50000"/>
                </a:schemeClr>
              </a:solidFill>
              <a:latin typeface="Montserrat"/>
              <a:cs typeface="Arial"/>
            </a:endParaRPr>
          </a:p>
          <a:p>
            <a:pPr lvl="1">
              <a:defRPr/>
            </a:pPr>
            <a:r>
              <a:rPr lang="fr-FR" sz="1200" dirty="0">
                <a:solidFill>
                  <a:schemeClr val="tx1">
                    <a:lumMod val="50000"/>
                    <a:lumOff val="50000"/>
                  </a:schemeClr>
                </a:solidFill>
                <a:latin typeface="Montserrat"/>
                <a:cs typeface="Arial"/>
              </a:rPr>
              <a:t>☐</a:t>
            </a:r>
            <a:r>
              <a:rPr lang="en-GB" sz="1200" dirty="0">
                <a:solidFill>
                  <a:schemeClr val="tx1">
                    <a:lumMod val="50000"/>
                    <a:lumOff val="50000"/>
                  </a:schemeClr>
                </a:solidFill>
                <a:latin typeface="Montserrat"/>
                <a:cs typeface="Arial"/>
              </a:rPr>
              <a:t> Other:  ______________________________________________________</a:t>
            </a:r>
          </a:p>
          <a:p>
            <a:pPr lvl="1">
              <a:defRPr/>
            </a:pPr>
            <a:r>
              <a:rPr lang="en-US" altLang="fr-FR" sz="1000" dirty="0">
                <a:solidFill>
                  <a:schemeClr val="bg2">
                    <a:lumMod val="75000"/>
                  </a:schemeClr>
                </a:solidFill>
                <a:latin typeface="Arial Narrow" panose="020B0606020202030204" pitchFamily="34" charset="0"/>
                <a:ea typeface="ＭＳ Ｐゴシック" panose="020B0600070205080204" pitchFamily="34" charset="-128"/>
                <a:cs typeface="Times" panose="02020603050405020304" pitchFamily="18" charset="0"/>
              </a:rPr>
              <a:t>Speakers for The Union World Conference 2024 are required to disclose their potential conflict of interest going back 3 years prior to this presentation. The intent of this disclosure is not to prevent a speaker with a conflict of interest (any significant financial relationship a speaker has with manufacturers or providers of any commercial products or services relevant to the talk) from making a presentation, but rather to provide listeners with information on which they can make their own judgment. It remains for audience members to determine whether the speaker’s interests or relationships may influence the presentation. Drug or device advertisement is strictly forbidden. </a:t>
            </a:r>
            <a:endParaRPr lang="fr-CH" sz="1000" dirty="0">
              <a:solidFill>
                <a:schemeClr val="bg2">
                  <a:lumMod val="75000"/>
                </a:schemeClr>
              </a:solidFill>
              <a:latin typeface="Arial Narrow" panose="020B0606020202030204" pitchFamily="34" charset="0"/>
              <a:cs typeface="Times" panose="02020603050405020304" pitchFamily="18" charset="0"/>
            </a:endParaRPr>
          </a:p>
          <a:p>
            <a:pPr lvl="1">
              <a:defRPr/>
            </a:pPr>
            <a:endParaRPr lang="en-US" sz="1200" dirty="0">
              <a:solidFill>
                <a:schemeClr val="tx1">
                  <a:lumMod val="65000"/>
                  <a:lumOff val="35000"/>
                </a:schemeClr>
              </a:solidFill>
              <a:latin typeface="Montserrat"/>
              <a:ea typeface="Jost" pitchFamily="2" charset="0"/>
              <a:cs typeface="Chakra Petch" panose="00000500000000000000" pitchFamily="2" charset="-34"/>
            </a:endParaRPr>
          </a:p>
        </p:txBody>
      </p:sp>
    </p:spTree>
    <p:extLst>
      <p:ext uri="{BB962C8B-B14F-4D97-AF65-F5344CB8AC3E}">
        <p14:creationId xmlns:p14="http://schemas.microsoft.com/office/powerpoint/2010/main" val="3640260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146D3C-548D-C644-87E3-C0600600B824}"/>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7" name="TextBox 6">
            <a:extLst>
              <a:ext uri="{FF2B5EF4-FFF2-40B4-BE49-F238E27FC236}">
                <a16:creationId xmlns:a16="http://schemas.microsoft.com/office/drawing/2014/main" id="{FC6A3A04-799D-6D40-B233-15DE4EF9207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5" name="Group 4">
            <a:extLst>
              <a:ext uri="{FF2B5EF4-FFF2-40B4-BE49-F238E27FC236}">
                <a16:creationId xmlns:a16="http://schemas.microsoft.com/office/drawing/2014/main" id="{0E94DED7-2142-44B3-E64C-DA86AE87CBD3}"/>
              </a:ext>
            </a:extLst>
          </p:cNvPr>
          <p:cNvGrpSpPr/>
          <p:nvPr/>
        </p:nvGrpSpPr>
        <p:grpSpPr>
          <a:xfrm>
            <a:off x="2888369" y="4712683"/>
            <a:ext cx="5997880" cy="246221"/>
            <a:chOff x="2888369" y="4712683"/>
            <a:chExt cx="5997880" cy="246221"/>
          </a:xfrm>
        </p:grpSpPr>
        <p:sp>
          <p:nvSpPr>
            <p:cNvPr id="8" name="TextBox 7">
              <a:extLst>
                <a:ext uri="{FF2B5EF4-FFF2-40B4-BE49-F238E27FC236}">
                  <a16:creationId xmlns:a16="http://schemas.microsoft.com/office/drawing/2014/main" id="{F65EC138-2F81-9125-3051-59D6B066410E}"/>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C6B3C570-E503-47EA-F778-C3ACC8BF1648}"/>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FF2E9566-56C8-95B4-860B-2142C6FE8B51}"/>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F795EE5-2707-7B1A-5556-FB73CEF03C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529186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086429" y="4916714"/>
            <a:ext cx="184666" cy="30008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E023BE71-CA08-3C6F-325B-16367707D5E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2D1D5873-B384-241F-E273-D398251AC27A}"/>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sp>
        <p:nvSpPr>
          <p:cNvPr id="9" name="TextBox 8">
            <a:extLst>
              <a:ext uri="{FF2B5EF4-FFF2-40B4-BE49-F238E27FC236}">
                <a16:creationId xmlns:a16="http://schemas.microsoft.com/office/drawing/2014/main" id="{CBD2F914-03E8-FE91-E421-9F003B390C12}"/>
              </a:ext>
            </a:extLst>
          </p:cNvPr>
          <p:cNvSpPr txBox="1"/>
          <p:nvPr/>
        </p:nvSpPr>
        <p:spPr>
          <a:xfrm>
            <a:off x="7361226" y="4712683"/>
            <a:ext cx="1525023" cy="230832"/>
          </a:xfrm>
          <a:prstGeom prst="rect">
            <a:avLst/>
          </a:prstGeom>
          <a:noFill/>
        </p:spPr>
        <p:txBody>
          <a:bodyPr wrap="square">
            <a:spAutoFit/>
          </a:bodyPr>
          <a:lstStyle/>
          <a:p>
            <a:pPr algn="r"/>
            <a:r>
              <a:rPr lang="en-US" sz="9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9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900" dirty="0">
              <a:solidFill>
                <a:srgbClr val="223B74"/>
              </a:solidFill>
              <a:latin typeface="Chakra Petch" panose="00000500000000000000" pitchFamily="2" charset="-34"/>
              <a:cs typeface="Chakra Petch" panose="00000500000000000000" pitchFamily="2" charset="-34"/>
            </a:endParaRPr>
          </a:p>
        </p:txBody>
      </p:sp>
    </p:spTree>
    <p:extLst>
      <p:ext uri="{BB962C8B-B14F-4D97-AF65-F5344CB8AC3E}">
        <p14:creationId xmlns:p14="http://schemas.microsoft.com/office/powerpoint/2010/main" val="1815036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637C63-EFC3-313D-8CD2-1189E28EFD82}"/>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15CD11A2-D901-CF8F-741C-AD134289B8E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2" name="Group 1">
            <a:extLst>
              <a:ext uri="{FF2B5EF4-FFF2-40B4-BE49-F238E27FC236}">
                <a16:creationId xmlns:a16="http://schemas.microsoft.com/office/drawing/2014/main" id="{E735AE08-7D7F-D641-B1E9-7FDD4972A81F}"/>
              </a:ext>
            </a:extLst>
          </p:cNvPr>
          <p:cNvGrpSpPr/>
          <p:nvPr/>
        </p:nvGrpSpPr>
        <p:grpSpPr>
          <a:xfrm>
            <a:off x="494419" y="4712683"/>
            <a:ext cx="5997880" cy="246221"/>
            <a:chOff x="2888369" y="4712683"/>
            <a:chExt cx="5997880" cy="246221"/>
          </a:xfrm>
        </p:grpSpPr>
        <p:sp>
          <p:nvSpPr>
            <p:cNvPr id="9" name="TextBox 8">
              <a:extLst>
                <a:ext uri="{FF2B5EF4-FFF2-40B4-BE49-F238E27FC236}">
                  <a16:creationId xmlns:a16="http://schemas.microsoft.com/office/drawing/2014/main" id="{1E10FE1A-F438-3E4F-9AC3-C62725206701}"/>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82D8C8D6-5D4B-AB61-6A8B-0E101D89D29A}"/>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9EFD9FF9-7491-FB9E-310D-3987B3A97B59}"/>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77D30590-313D-38A4-E3D9-6F82896AF1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99570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80D1A02-EEDC-8FC7-449E-6411E6AE9F91}"/>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BB29A0F2-C1A9-C313-6E77-A67E5F1B4173}"/>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2" name="Group 1">
            <a:extLst>
              <a:ext uri="{FF2B5EF4-FFF2-40B4-BE49-F238E27FC236}">
                <a16:creationId xmlns:a16="http://schemas.microsoft.com/office/drawing/2014/main" id="{933FB843-6EAD-4A71-0E7F-4C1187DAFAF4}"/>
              </a:ext>
            </a:extLst>
          </p:cNvPr>
          <p:cNvGrpSpPr/>
          <p:nvPr/>
        </p:nvGrpSpPr>
        <p:grpSpPr>
          <a:xfrm>
            <a:off x="494419" y="4712683"/>
            <a:ext cx="5997880" cy="246221"/>
            <a:chOff x="2888369" y="4712683"/>
            <a:chExt cx="5997880" cy="246221"/>
          </a:xfrm>
        </p:grpSpPr>
        <p:sp>
          <p:nvSpPr>
            <p:cNvPr id="9" name="TextBox 8">
              <a:extLst>
                <a:ext uri="{FF2B5EF4-FFF2-40B4-BE49-F238E27FC236}">
                  <a16:creationId xmlns:a16="http://schemas.microsoft.com/office/drawing/2014/main" id="{EF31D271-F7B9-7919-D458-4A33D92B3716}"/>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B6AB8AD8-3B5A-A99F-D951-9DF640C2D05D}"/>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5CC04F4A-092E-6DE4-4B59-939E22921898}"/>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C519EE47-8958-9781-C046-A6BC2698631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2306170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744E03-609F-C558-788A-9D75219918D7}"/>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DC7F8F73-43D9-2203-74E4-9AAD423A2A6A}"/>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Jost" pitchFamily="2" charset="0"/>
                <a:ea typeface="Jost" pitchFamily="2" charset="0"/>
                <a:cs typeface="Montserrat" charset="0"/>
              </a:rPr>
              <a:t>Lorem ipsum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sit </a:t>
            </a:r>
            <a:r>
              <a:rPr lang="en-GB" sz="1400" dirty="0" err="1">
                <a:solidFill>
                  <a:schemeClr val="tx1">
                    <a:lumMod val="65000"/>
                    <a:lumOff val="35000"/>
                  </a:schemeClr>
                </a:solidFill>
                <a:latin typeface="Jost" pitchFamily="2" charset="0"/>
                <a:ea typeface="Jost" pitchFamily="2" charset="0"/>
                <a:cs typeface="Montserrat" charset="0"/>
              </a:rPr>
              <a:t>amet</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consectetur</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adipiscing</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elit</a:t>
            </a:r>
            <a:r>
              <a:rPr lang="en-GB" sz="1400" dirty="0">
                <a:solidFill>
                  <a:schemeClr val="tx1">
                    <a:lumMod val="65000"/>
                    <a:lumOff val="35000"/>
                  </a:schemeClr>
                </a:solidFill>
                <a:latin typeface="Jost" pitchFamily="2" charset="0"/>
                <a:ea typeface="Jost" pitchFamily="2" charset="0"/>
                <a:cs typeface="Montserrat" charset="0"/>
              </a:rPr>
              <a:t>. Maecenas fermentum </a:t>
            </a:r>
            <a:r>
              <a:rPr lang="en-GB" sz="1400" dirty="0" err="1">
                <a:solidFill>
                  <a:schemeClr val="tx1">
                    <a:lumMod val="65000"/>
                    <a:lumOff val="35000"/>
                  </a:schemeClr>
                </a:solidFill>
                <a:latin typeface="Jost" pitchFamily="2" charset="0"/>
                <a:ea typeface="Jost" pitchFamily="2" charset="0"/>
                <a:cs typeface="Montserrat" charset="0"/>
              </a:rPr>
              <a:t>neque</a:t>
            </a:r>
            <a:r>
              <a:rPr lang="en-GB" sz="1400" dirty="0">
                <a:solidFill>
                  <a:schemeClr val="tx1">
                    <a:lumMod val="65000"/>
                    <a:lumOff val="35000"/>
                  </a:schemeClr>
                </a:solidFill>
                <a:latin typeface="Jost" pitchFamily="2" charset="0"/>
                <a:ea typeface="Jost" pitchFamily="2" charset="0"/>
                <a:cs typeface="Montserrat" charset="0"/>
              </a:rPr>
              <a:t> vitae dui </a:t>
            </a:r>
            <a:r>
              <a:rPr lang="en-GB" sz="1400" dirty="0" err="1">
                <a:solidFill>
                  <a:schemeClr val="tx1">
                    <a:lumMod val="65000"/>
                    <a:lumOff val="35000"/>
                  </a:schemeClr>
                </a:solidFill>
                <a:latin typeface="Jost" pitchFamily="2" charset="0"/>
                <a:ea typeface="Jost" pitchFamily="2" charset="0"/>
                <a:cs typeface="Montserrat" charset="0"/>
              </a:rPr>
              <a:t>rutrum</a:t>
            </a:r>
            <a:r>
              <a:rPr lang="en-GB" sz="1400" dirty="0">
                <a:solidFill>
                  <a:schemeClr val="tx1">
                    <a:lumMod val="65000"/>
                    <a:lumOff val="35000"/>
                  </a:schemeClr>
                </a:solidFill>
                <a:latin typeface="Jost" pitchFamily="2" charset="0"/>
                <a:ea typeface="Jost" pitchFamily="2" charset="0"/>
                <a:cs typeface="Montserrat" charset="0"/>
              </a:rPr>
              <a:t>, id </a:t>
            </a:r>
            <a:r>
              <a:rPr lang="en-GB" sz="1400" dirty="0" err="1">
                <a:solidFill>
                  <a:schemeClr val="tx1">
                    <a:lumMod val="65000"/>
                    <a:lumOff val="35000"/>
                  </a:schemeClr>
                </a:solidFill>
                <a:latin typeface="Jost" pitchFamily="2" charset="0"/>
                <a:ea typeface="Jost" pitchFamily="2" charset="0"/>
                <a:cs typeface="Montserrat" charset="0"/>
              </a:rPr>
              <a:t>bibendum</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elementum</a:t>
            </a:r>
            <a:r>
              <a:rPr lang="en-GB" sz="1400" dirty="0">
                <a:solidFill>
                  <a:schemeClr val="tx1">
                    <a:lumMod val="65000"/>
                    <a:lumOff val="35000"/>
                  </a:schemeClr>
                </a:solidFill>
                <a:latin typeface="Jost" pitchFamily="2" charset="0"/>
                <a:ea typeface="Jost" pitchFamily="2" charset="0"/>
                <a:cs typeface="Montserrat" charset="0"/>
              </a:rPr>
              <a:t>. Integer vestibulum, </a:t>
            </a:r>
            <a:r>
              <a:rPr lang="en-GB" sz="1400" dirty="0" err="1">
                <a:solidFill>
                  <a:schemeClr val="tx1">
                    <a:lumMod val="65000"/>
                    <a:lumOff val="35000"/>
                  </a:schemeClr>
                </a:solidFill>
                <a:latin typeface="Jost" pitchFamily="2" charset="0"/>
                <a:ea typeface="Jost" pitchFamily="2" charset="0"/>
                <a:cs typeface="Montserrat" charset="0"/>
              </a:rPr>
              <a:t>felis</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tristique</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venenatis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leo</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nulla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ultricies</a:t>
            </a:r>
            <a:r>
              <a:rPr lang="en-GB" sz="1400" dirty="0">
                <a:solidFill>
                  <a:schemeClr val="tx1">
                    <a:lumMod val="65000"/>
                    <a:lumOff val="35000"/>
                  </a:schemeClr>
                </a:solidFill>
                <a:latin typeface="Jost" pitchFamily="2" charset="0"/>
                <a:ea typeface="Jost" pitchFamily="2" charset="0"/>
                <a:cs typeface="Montserrat" charset="0"/>
              </a:rPr>
              <a:t> dui, in </a:t>
            </a:r>
            <a:r>
              <a:rPr lang="en-GB" sz="1400" dirty="0" err="1">
                <a:solidFill>
                  <a:schemeClr val="tx1">
                    <a:lumMod val="65000"/>
                    <a:lumOff val="35000"/>
                  </a:schemeClr>
                </a:solidFill>
                <a:latin typeface="Jost" pitchFamily="2" charset="0"/>
                <a:ea typeface="Jost" pitchFamily="2" charset="0"/>
                <a:cs typeface="Montserrat" charset="0"/>
              </a:rPr>
              <a:t>ultrices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fermentum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a:t>
            </a:r>
          </a:p>
          <a:p>
            <a:pPr>
              <a:lnSpc>
                <a:spcPct val="130000"/>
              </a:lnSpc>
              <a:spcAft>
                <a:spcPts val="1400"/>
              </a:spcAft>
            </a:pPr>
            <a:r>
              <a:rPr lang="en-GB" sz="1400" dirty="0" err="1">
                <a:solidFill>
                  <a:schemeClr val="tx1">
                    <a:lumMod val="65000"/>
                    <a:lumOff val="35000"/>
                  </a:schemeClr>
                </a:solidFill>
                <a:latin typeface="Jost" pitchFamily="2" charset="0"/>
                <a:ea typeface="Jost" pitchFamily="2" charset="0"/>
                <a:cs typeface="Montserrat" charset="0"/>
              </a:rPr>
              <a:t>Curabitur</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viverra</a:t>
            </a:r>
            <a:r>
              <a:rPr lang="en-GB" sz="1400" dirty="0">
                <a:solidFill>
                  <a:schemeClr val="tx1">
                    <a:lumMod val="65000"/>
                    <a:lumOff val="35000"/>
                  </a:schemeClr>
                </a:solidFill>
                <a:latin typeface="Jost" pitchFamily="2" charset="0"/>
                <a:ea typeface="Jost" pitchFamily="2" charset="0"/>
                <a:cs typeface="Montserrat" charset="0"/>
              </a:rPr>
              <a:t>, dui id </a:t>
            </a:r>
            <a:r>
              <a:rPr lang="en-GB" sz="1400" dirty="0" err="1">
                <a:solidFill>
                  <a:schemeClr val="tx1">
                    <a:lumMod val="65000"/>
                    <a:lumOff val="35000"/>
                  </a:schemeClr>
                </a:solidFill>
                <a:latin typeface="Jost" pitchFamily="2" charset="0"/>
                <a:ea typeface="Jost" pitchFamily="2" charset="0"/>
                <a:cs typeface="Montserrat" charset="0"/>
              </a:rPr>
              <a:t>iaculis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egestas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urna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sodales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est</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sollicitudin</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nunc</a:t>
            </a:r>
            <a:r>
              <a:rPr lang="en-GB" sz="1400" dirty="0">
                <a:solidFill>
                  <a:schemeClr val="tx1">
                    <a:lumMod val="65000"/>
                    <a:lumOff val="35000"/>
                  </a:schemeClr>
                </a:solidFill>
                <a:latin typeface="Jost" pitchFamily="2" charset="0"/>
                <a:ea typeface="Jost" pitchFamily="2" charset="0"/>
                <a:cs typeface="Montserrat" charset="0"/>
              </a:rPr>
              <a:t> a nisi id </a:t>
            </a:r>
            <a:r>
              <a:rPr lang="en-GB" sz="1400" dirty="0" err="1">
                <a:solidFill>
                  <a:schemeClr val="tx1">
                    <a:lumMod val="65000"/>
                    <a:lumOff val="35000"/>
                  </a:schemeClr>
                </a:solidFill>
                <a:latin typeface="Jost" pitchFamily="2" charset="0"/>
                <a:ea typeface="Jost" pitchFamily="2" charset="0"/>
                <a:cs typeface="Montserrat" charset="0"/>
              </a:rPr>
              <a:t>bibendum</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risus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elementum</a:t>
            </a:r>
            <a:r>
              <a:rPr lang="en-GB" sz="1400" dirty="0">
                <a:solidFill>
                  <a:schemeClr val="tx1">
                    <a:lumMod val="65000"/>
                    <a:lumOff val="35000"/>
                  </a:schemeClr>
                </a:solidFill>
                <a:latin typeface="Jost" pitchFamily="2" charset="0"/>
                <a:ea typeface="Jost" pitchFamily="2" charset="0"/>
                <a:cs typeface="Montserrat" charset="0"/>
              </a:rPr>
              <a:t>. Integer vestibulum, </a:t>
            </a:r>
            <a:r>
              <a:rPr lang="en-GB" sz="1400" dirty="0" err="1">
                <a:solidFill>
                  <a:schemeClr val="tx1">
                    <a:lumMod val="65000"/>
                    <a:lumOff val="35000"/>
                  </a:schemeClr>
                </a:solidFill>
                <a:latin typeface="Jost" pitchFamily="2" charset="0"/>
                <a:ea typeface="Jost" pitchFamily="2" charset="0"/>
                <a:cs typeface="Montserrat" charset="0"/>
              </a:rPr>
              <a:t>felis</a:t>
            </a:r>
            <a:r>
              <a:rPr lang="en-GB" sz="1400" dirty="0">
                <a:solidFill>
                  <a:schemeClr val="tx1">
                    <a:lumMod val="65000"/>
                    <a:lumOff val="35000"/>
                  </a:schemeClr>
                </a:solidFill>
                <a:latin typeface="Jost" pitchFamily="2" charset="0"/>
                <a:ea typeface="Jost" pitchFamily="2" charset="0"/>
                <a:cs typeface="Montserrat" charset="0"/>
              </a:rPr>
              <a:t> at </a:t>
            </a:r>
            <a:r>
              <a:rPr lang="en-GB" sz="1400" dirty="0" err="1">
                <a:solidFill>
                  <a:schemeClr val="tx1">
                    <a:lumMod val="65000"/>
                    <a:lumOff val="35000"/>
                  </a:schemeClr>
                </a:solidFill>
                <a:latin typeface="Jost" pitchFamily="2" charset="0"/>
                <a:ea typeface="Jost" pitchFamily="2" charset="0"/>
                <a:cs typeface="Montserrat" charset="0"/>
              </a:rPr>
              <a:t>tristique</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venenatis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leo</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nulla</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ultricies</a:t>
            </a:r>
            <a:r>
              <a:rPr lang="en-GB" sz="1400" dirty="0">
                <a:solidFill>
                  <a:schemeClr val="tx1">
                    <a:lumMod val="65000"/>
                    <a:lumOff val="35000"/>
                  </a:schemeClr>
                </a:solidFill>
                <a:latin typeface="Jost" pitchFamily="2" charset="0"/>
                <a:ea typeface="Jost" pitchFamily="2" charset="0"/>
                <a:cs typeface="Montserrat" charset="0"/>
              </a:rPr>
              <a:t> dui, in </a:t>
            </a:r>
            <a:r>
              <a:rPr lang="en-GB" sz="1400" dirty="0" err="1">
                <a:solidFill>
                  <a:schemeClr val="tx1">
                    <a:lumMod val="65000"/>
                    <a:lumOff val="35000"/>
                  </a:schemeClr>
                </a:solidFill>
                <a:latin typeface="Jost" pitchFamily="2" charset="0"/>
                <a:ea typeface="Jost" pitchFamily="2" charset="0"/>
                <a:cs typeface="Montserrat" charset="0"/>
              </a:rPr>
              <a:t>ultrices</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nisl</a:t>
            </a:r>
            <a:r>
              <a:rPr lang="en-GB" sz="1400" dirty="0">
                <a:solidFill>
                  <a:schemeClr val="tx1">
                    <a:lumMod val="65000"/>
                    <a:lumOff val="35000"/>
                  </a:schemeClr>
                </a:solidFill>
                <a:latin typeface="Jost" pitchFamily="2" charset="0"/>
                <a:ea typeface="Jost" pitchFamily="2" charset="0"/>
                <a:cs typeface="Montserrat" charset="0"/>
              </a:rPr>
              <a:t>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fermentum </a:t>
            </a:r>
            <a:r>
              <a:rPr lang="en-GB" sz="1400" dirty="0" err="1">
                <a:solidFill>
                  <a:schemeClr val="tx1">
                    <a:lumMod val="65000"/>
                    <a:lumOff val="35000"/>
                  </a:schemeClr>
                </a:solidFill>
                <a:latin typeface="Jost" pitchFamily="2" charset="0"/>
                <a:ea typeface="Jost" pitchFamily="2" charset="0"/>
                <a:cs typeface="Montserrat" charset="0"/>
              </a:rPr>
              <a:t>dolor</a:t>
            </a:r>
            <a:r>
              <a:rPr lang="en-GB" sz="1400" dirty="0">
                <a:solidFill>
                  <a:schemeClr val="tx1">
                    <a:lumMod val="65000"/>
                    <a:lumOff val="35000"/>
                  </a:schemeClr>
                </a:solidFill>
                <a:latin typeface="Jost" pitchFamily="2" charset="0"/>
                <a:ea typeface="Jost" pitchFamily="2" charset="0"/>
                <a:cs typeface="Montserrat" charset="0"/>
              </a:rPr>
              <a:t>. </a:t>
            </a:r>
            <a:endParaRPr lang="en-US" sz="1400" dirty="0">
              <a:solidFill>
                <a:schemeClr val="tx1">
                  <a:lumMod val="65000"/>
                  <a:lumOff val="35000"/>
                </a:schemeClr>
              </a:solidFill>
              <a:latin typeface="Jost" pitchFamily="2" charset="0"/>
              <a:ea typeface="Jost" pitchFamily="2" charset="0"/>
              <a:cs typeface="Montserrat" charset="0"/>
            </a:endParaRPr>
          </a:p>
        </p:txBody>
      </p:sp>
      <p:grpSp>
        <p:nvGrpSpPr>
          <p:cNvPr id="2" name="Group 1">
            <a:extLst>
              <a:ext uri="{FF2B5EF4-FFF2-40B4-BE49-F238E27FC236}">
                <a16:creationId xmlns:a16="http://schemas.microsoft.com/office/drawing/2014/main" id="{EAA35A1A-271B-6B78-AFBC-5A2F70D9F992}"/>
              </a:ext>
            </a:extLst>
          </p:cNvPr>
          <p:cNvGrpSpPr/>
          <p:nvPr/>
        </p:nvGrpSpPr>
        <p:grpSpPr>
          <a:xfrm>
            <a:off x="494419" y="4712683"/>
            <a:ext cx="5997880" cy="246221"/>
            <a:chOff x="2888369" y="4712683"/>
            <a:chExt cx="5997880" cy="246221"/>
          </a:xfrm>
        </p:grpSpPr>
        <p:sp>
          <p:nvSpPr>
            <p:cNvPr id="5" name="TextBox 4">
              <a:extLst>
                <a:ext uri="{FF2B5EF4-FFF2-40B4-BE49-F238E27FC236}">
                  <a16:creationId xmlns:a16="http://schemas.microsoft.com/office/drawing/2014/main" id="{45C96B08-720E-CCE6-8488-82D9D5112A5F}"/>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6" name="Group 5">
              <a:extLst>
                <a:ext uri="{FF2B5EF4-FFF2-40B4-BE49-F238E27FC236}">
                  <a16:creationId xmlns:a16="http://schemas.microsoft.com/office/drawing/2014/main" id="{08587D1F-66D0-8961-E796-38E4F593AD04}"/>
                </a:ext>
              </a:extLst>
            </p:cNvPr>
            <p:cNvGrpSpPr/>
            <p:nvPr/>
          </p:nvGrpSpPr>
          <p:grpSpPr>
            <a:xfrm>
              <a:off x="2888369" y="4770578"/>
              <a:ext cx="4304190" cy="136063"/>
              <a:chOff x="2888369" y="4770578"/>
              <a:chExt cx="4304190" cy="136063"/>
            </a:xfrm>
          </p:grpSpPr>
          <p:sp>
            <p:nvSpPr>
              <p:cNvPr id="7" name="TextBox 6">
                <a:extLst>
                  <a:ext uri="{FF2B5EF4-FFF2-40B4-BE49-F238E27FC236}">
                    <a16:creationId xmlns:a16="http://schemas.microsoft.com/office/drawing/2014/main" id="{87E2D5BA-30C2-B4F6-FCB6-221F70D71DA7}"/>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8" name="Graphic 7">
                <a:extLst>
                  <a:ext uri="{FF2B5EF4-FFF2-40B4-BE49-F238E27FC236}">
                    <a16:creationId xmlns:a16="http://schemas.microsoft.com/office/drawing/2014/main" id="{A077B44A-3BF6-6DEE-9EDC-C52EAF45E9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42712965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BFC59E-B14A-EFDE-A145-7EDCC1B9DE86}"/>
              </a:ext>
            </a:extLst>
          </p:cNvPr>
          <p:cNvSpPr txBox="1"/>
          <p:nvPr/>
        </p:nvSpPr>
        <p:spPr>
          <a:xfrm>
            <a:off x="1035120" y="1477614"/>
            <a:ext cx="6927564" cy="485568"/>
          </a:xfrm>
          <a:prstGeom prst="rect">
            <a:avLst/>
          </a:prstGeom>
          <a:noFill/>
        </p:spPr>
        <p:txBody>
          <a:bodyPr wrap="square" lIns="0" tIns="0" rIns="0" bIns="0" rtlCol="0" anchor="t" anchorCtr="0">
            <a:noAutofit/>
          </a:bodyPr>
          <a:lstStyle/>
          <a:p>
            <a:r>
              <a:rPr lang="en-US" sz="2000" b="1" cap="all" dirty="0">
                <a:solidFill>
                  <a:schemeClr val="accent1">
                    <a:lumMod val="50000"/>
                  </a:schemeClr>
                </a:solidFill>
                <a:latin typeface="Chakra Petch" panose="00000500000000000000" pitchFamily="2" charset="-34"/>
                <a:ea typeface="Jost" pitchFamily="2" charset="0"/>
                <a:cs typeface="Chakra Petch" panose="00000500000000000000" pitchFamily="2" charset="-34"/>
              </a:rPr>
              <a:t>Title goes here</a:t>
            </a:r>
          </a:p>
        </p:txBody>
      </p:sp>
      <p:sp>
        <p:nvSpPr>
          <p:cNvPr id="4" name="TextBox 3">
            <a:extLst>
              <a:ext uri="{FF2B5EF4-FFF2-40B4-BE49-F238E27FC236}">
                <a16:creationId xmlns:a16="http://schemas.microsoft.com/office/drawing/2014/main" id="{F10C60E5-0C97-B7D0-D0A8-A4FF0980B47B}"/>
              </a:ext>
            </a:extLst>
          </p:cNvPr>
          <p:cNvSpPr txBox="1"/>
          <p:nvPr/>
        </p:nvSpPr>
        <p:spPr>
          <a:xfrm>
            <a:off x="1035120" y="1911858"/>
            <a:ext cx="7161755" cy="1843838"/>
          </a:xfrm>
          <a:prstGeom prst="rect">
            <a:avLst/>
          </a:prstGeom>
          <a:noFill/>
        </p:spPr>
        <p:txBody>
          <a:bodyPr wrap="square" lIns="0" tIns="0" rIns="0" bIns="0" rtlCol="0" anchor="t" anchorCtr="0">
            <a:spAutoFit/>
          </a:bodyPr>
          <a:lstStyle/>
          <a:p>
            <a:pPr>
              <a:lnSpc>
                <a:spcPct val="130000"/>
              </a:lnSpc>
              <a:spcAft>
                <a:spcPts val="1400"/>
              </a:spcAft>
            </a:pP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Lorem ipsum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sit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amet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consectetur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adipiscing</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elit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Maecenas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neque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vitae dui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rutrum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p>
          <a:p>
            <a:pPr>
              <a:lnSpc>
                <a:spcPct val="130000"/>
              </a:lnSpc>
              <a:spcAft>
                <a:spcPts val="1400"/>
              </a:spcAft>
            </a:pP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Curabitur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viverra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iaculis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egestas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urna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sodales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est</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sollicitudin</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nunc</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 nisi id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bibendum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risus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elementum</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Integer vestibulum,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felis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tristique</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venenatis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leo</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nulla</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ultricies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dui, in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ultrices</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nisl</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fermentum </a:t>
            </a:r>
            <a:r>
              <a:rPr lang="en-GB" sz="1400" dirty="0" err="1">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dolor</a:t>
            </a:r>
            <a:r>
              <a:rPr lang="en-GB"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rPr>
              <a:t>. </a:t>
            </a:r>
            <a:endParaRPr lang="en-US" sz="1400" dirty="0">
              <a:solidFill>
                <a:schemeClr val="tx1">
                  <a:lumMod val="65000"/>
                  <a:lumOff val="35000"/>
                </a:schemeClr>
              </a:solidFill>
              <a:latin typeface="Chakra Petch" panose="00000500000000000000" pitchFamily="2" charset="-34"/>
              <a:ea typeface="Jost" pitchFamily="2" charset="0"/>
              <a:cs typeface="Chakra Petch" panose="00000500000000000000" pitchFamily="2" charset="-34"/>
            </a:endParaRPr>
          </a:p>
        </p:txBody>
      </p:sp>
      <p:grpSp>
        <p:nvGrpSpPr>
          <p:cNvPr id="2" name="Group 1">
            <a:extLst>
              <a:ext uri="{FF2B5EF4-FFF2-40B4-BE49-F238E27FC236}">
                <a16:creationId xmlns:a16="http://schemas.microsoft.com/office/drawing/2014/main" id="{33C0CF93-7E8F-21D0-E139-25D015A42CE4}"/>
              </a:ext>
            </a:extLst>
          </p:cNvPr>
          <p:cNvGrpSpPr/>
          <p:nvPr/>
        </p:nvGrpSpPr>
        <p:grpSpPr>
          <a:xfrm>
            <a:off x="494419" y="4712683"/>
            <a:ext cx="5997880" cy="246221"/>
            <a:chOff x="2888369" y="4712683"/>
            <a:chExt cx="5997880" cy="246221"/>
          </a:xfrm>
        </p:grpSpPr>
        <p:sp>
          <p:nvSpPr>
            <p:cNvPr id="9" name="TextBox 8">
              <a:extLst>
                <a:ext uri="{FF2B5EF4-FFF2-40B4-BE49-F238E27FC236}">
                  <a16:creationId xmlns:a16="http://schemas.microsoft.com/office/drawing/2014/main" id="{98685DAF-8DA8-D5D6-CDC0-A7F8F3F7D9AD}"/>
                </a:ext>
              </a:extLst>
            </p:cNvPr>
            <p:cNvSpPr txBox="1"/>
            <p:nvPr/>
          </p:nvSpPr>
          <p:spPr>
            <a:xfrm>
              <a:off x="7361226" y="4712683"/>
              <a:ext cx="1525023" cy="246221"/>
            </a:xfrm>
            <a:prstGeom prst="rect">
              <a:avLst/>
            </a:prstGeom>
            <a:noFill/>
          </p:spPr>
          <p:txBody>
            <a:bodyPr wrap="square">
              <a:spAutoFit/>
            </a:bodyPr>
            <a:lstStyle/>
            <a:p>
              <a:pPr algn="r"/>
              <a:r>
                <a:rPr lang="en-US" sz="1000" b="1" dirty="0">
                  <a:solidFill>
                    <a:srgbClr val="223B74"/>
                  </a:solidFill>
                  <a:latin typeface="Chakra Petch" panose="00000500000000000000" pitchFamily="2" charset="-34"/>
                  <a:ea typeface="Jost" pitchFamily="2" charset="77"/>
                  <a:cs typeface="Chakra Petch" panose="00000500000000000000" pitchFamily="2" charset="-34"/>
                </a:rPr>
                <a:t>w</a:t>
              </a:r>
              <a:r>
                <a:rPr lang="en-GB" sz="1000" b="1" dirty="0" err="1">
                  <a:solidFill>
                    <a:srgbClr val="223B74"/>
                  </a:solidFill>
                  <a:latin typeface="Chakra Petch" panose="00000500000000000000" pitchFamily="2" charset="-34"/>
                  <a:ea typeface="Jost" pitchFamily="2" charset="77"/>
                  <a:cs typeface="Chakra Petch" panose="00000500000000000000" pitchFamily="2" charset="-34"/>
                </a:rPr>
                <a:t>orldlunghealth.org</a:t>
              </a:r>
              <a:endParaRPr lang="en-US" sz="1000" b="1" dirty="0">
                <a:solidFill>
                  <a:srgbClr val="223B74"/>
                </a:solidFill>
                <a:latin typeface="Chakra Petch" panose="00000500000000000000" pitchFamily="2" charset="-34"/>
                <a:cs typeface="Chakra Petch" panose="00000500000000000000" pitchFamily="2" charset="-34"/>
              </a:endParaRPr>
            </a:p>
          </p:txBody>
        </p:sp>
        <p:grpSp>
          <p:nvGrpSpPr>
            <p:cNvPr id="10" name="Group 9">
              <a:extLst>
                <a:ext uri="{FF2B5EF4-FFF2-40B4-BE49-F238E27FC236}">
                  <a16:creationId xmlns:a16="http://schemas.microsoft.com/office/drawing/2014/main" id="{38DF6B9E-327E-0B9A-989F-F0F015750F84}"/>
                </a:ext>
              </a:extLst>
            </p:cNvPr>
            <p:cNvGrpSpPr/>
            <p:nvPr/>
          </p:nvGrpSpPr>
          <p:grpSpPr>
            <a:xfrm>
              <a:off x="2888369" y="4770578"/>
              <a:ext cx="4304190" cy="136063"/>
              <a:chOff x="2888369" y="4770578"/>
              <a:chExt cx="4304190" cy="136063"/>
            </a:xfrm>
          </p:grpSpPr>
          <p:sp>
            <p:nvSpPr>
              <p:cNvPr id="11" name="TextBox 10">
                <a:extLst>
                  <a:ext uri="{FF2B5EF4-FFF2-40B4-BE49-F238E27FC236}">
                    <a16:creationId xmlns:a16="http://schemas.microsoft.com/office/drawing/2014/main" id="{BD8D5A33-9D0F-E247-2795-9B9C0CBFD1D4}"/>
                  </a:ext>
                </a:extLst>
              </p:cNvPr>
              <p:cNvSpPr txBox="1"/>
              <p:nvPr/>
            </p:nvSpPr>
            <p:spPr>
              <a:xfrm>
                <a:off x="2917793" y="4770578"/>
                <a:ext cx="4274766" cy="136063"/>
              </a:xfrm>
              <a:prstGeom prst="rect">
                <a:avLst/>
              </a:prstGeom>
              <a:noFill/>
            </p:spPr>
            <p:txBody>
              <a:bodyPr wrap="square" lIns="138622" tIns="0" rIns="138622" bIns="0" rtlCol="0" anchor="t" anchorCtr="0">
                <a:spAutoFit/>
              </a:bodyPr>
              <a:lstStyle/>
              <a:p>
                <a:pPr>
                  <a:lnSpc>
                    <a:spcPct val="114000"/>
                  </a:lnSpc>
                  <a:spcAft>
                    <a:spcPts val="1078"/>
                  </a:spcAft>
                </a:pPr>
                <a:r>
                  <a:rPr lang="en-GB" sz="800" b="1" dirty="0">
                    <a:solidFill>
                      <a:srgbClr val="223A74"/>
                    </a:solidFill>
                    <a:latin typeface="Chakra Petch" panose="00000500000000000000" pitchFamily="2" charset="-34"/>
                    <a:ea typeface="Jost" pitchFamily="2" charset="77"/>
                    <a:cs typeface="Chakra Petch" panose="00000500000000000000" pitchFamily="2" charset="-34"/>
                  </a:rPr>
                  <a:t>@UNIONCONFERENCE               #UNIONCONF               #COMMUNITYCONNECT</a:t>
                </a:r>
                <a:endParaRPr lang="en-US" sz="800" b="1" dirty="0">
                  <a:solidFill>
                    <a:srgbClr val="223A74"/>
                  </a:solidFill>
                  <a:latin typeface="Chakra Petch" panose="00000500000000000000" pitchFamily="2" charset="-34"/>
                  <a:ea typeface="Jost" pitchFamily="2" charset="77"/>
                  <a:cs typeface="Chakra Petch" panose="00000500000000000000" pitchFamily="2" charset="-34"/>
                </a:endParaRPr>
              </a:p>
            </p:txBody>
          </p:sp>
          <p:pic>
            <p:nvPicPr>
              <p:cNvPr id="12" name="Graphic 11">
                <a:extLst>
                  <a:ext uri="{FF2B5EF4-FFF2-40B4-BE49-F238E27FC236}">
                    <a16:creationId xmlns:a16="http://schemas.microsoft.com/office/drawing/2014/main" id="{36757404-BCD9-42AE-2FC8-9212549B84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88369" y="4775018"/>
                <a:ext cx="123053" cy="118923"/>
              </a:xfrm>
              <a:prstGeom prst="rect">
                <a:avLst/>
              </a:prstGeom>
            </p:spPr>
          </p:pic>
        </p:grpSp>
      </p:grpSp>
    </p:spTree>
    <p:extLst>
      <p:ext uri="{BB962C8B-B14F-4D97-AF65-F5344CB8AC3E}">
        <p14:creationId xmlns:p14="http://schemas.microsoft.com/office/powerpoint/2010/main" val="17630586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36f8d22-69bc-4269-9993-aeb1a1ee8af8">
      <UserInfo>
        <DisplayName/>
        <AccountId xsi:nil="true"/>
        <AccountType/>
      </UserInfo>
    </SharedWithUsers>
    <_ip_UnifiedCompliancePolicyUIAction xmlns="http://schemas.microsoft.com/sharepoint/v3" xsi:nil="true"/>
    <_ip_UnifiedCompliancePolicyProperties xmlns="http://schemas.microsoft.com/sharepoint/v3" xsi:nil="true"/>
    <TaxCatchAll xmlns="c36f8d22-69bc-4269-9993-aeb1a1ee8af8" xsi:nil="true"/>
    <lcf76f155ced4ddcb4097134ff3c332f xmlns="b6d03df8-ec89-4866-95a9-30b923f4154c">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7EE8D0691D5B4A967E780449D25D41" ma:contentTypeVersion="20" ma:contentTypeDescription="Create a new document." ma:contentTypeScope="" ma:versionID="2b921c63f4812e2541c90756cf4911c2">
  <xsd:schema xmlns:xsd="http://www.w3.org/2001/XMLSchema" xmlns:xs="http://www.w3.org/2001/XMLSchema" xmlns:p="http://schemas.microsoft.com/office/2006/metadata/properties" xmlns:ns1="http://schemas.microsoft.com/sharepoint/v3" xmlns:ns2="b6d03df8-ec89-4866-95a9-30b923f4154c" xmlns:ns3="c36f8d22-69bc-4269-9993-aeb1a1ee8af8" targetNamespace="http://schemas.microsoft.com/office/2006/metadata/properties" ma:root="true" ma:fieldsID="3531bc9378a9b768cf4532be0f3a3001" ns1:_="" ns2:_="" ns3:_="">
    <xsd:import namespace="http://schemas.microsoft.com/sharepoint/v3"/>
    <xsd:import namespace="b6d03df8-ec89-4866-95a9-30b923f4154c"/>
    <xsd:import namespace="c36f8d22-69bc-4269-9993-aeb1a1ee8a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1:_ip_UnifiedCompliancePolicyProperties" minOccurs="0"/>
                <xsd:element ref="ns1:_ip_UnifiedCompliancePolicyUIAc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d03df8-ec89-4866-95a9-30b923f415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b573d24f-8a70-488d-a97d-41419af637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6f8d22-69bc-4269-9993-aeb1a1ee8af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a193a403-1644-40a3-b28b-71b70b2d6bde}" ma:internalName="TaxCatchAll" ma:showField="CatchAllData" ma:web="c36f8d22-69bc-4269-9993-aeb1a1ee8a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87BFBA5-D991-43B4-B18F-A21786B99389}">
  <ds:schemaRefs>
    <ds:schemaRef ds:uri="http://schemas.microsoft.com/sharepoint/v3/contenttype/forms"/>
  </ds:schemaRefs>
</ds:datastoreItem>
</file>

<file path=customXml/itemProps2.xml><?xml version="1.0" encoding="utf-8"?>
<ds:datastoreItem xmlns:ds="http://schemas.openxmlformats.org/officeDocument/2006/customXml" ds:itemID="{D7F64F17-70BF-4AD7-B091-0FF1B293678D}">
  <ds:schemaRefs>
    <ds:schemaRef ds:uri="http://purl.org/dc/dcmitype/"/>
    <ds:schemaRef ds:uri="http://purl.org/dc/elements/1.1/"/>
    <ds:schemaRef ds:uri="c36f8d22-69bc-4269-9993-aeb1a1ee8af8"/>
    <ds:schemaRef ds:uri="http://schemas.microsoft.com/office/2006/documentManagement/types"/>
    <ds:schemaRef ds:uri="http://www.w3.org/XML/1998/namespace"/>
    <ds:schemaRef ds:uri="http://schemas.microsoft.com/office/infopath/2007/PartnerControls"/>
    <ds:schemaRef ds:uri="http://schemas.microsoft.com/sharepoint/v3"/>
    <ds:schemaRef ds:uri="http://schemas.openxmlformats.org/package/2006/metadata/core-properties"/>
    <ds:schemaRef ds:uri="b6d03df8-ec89-4866-95a9-30b923f4154c"/>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BD0C015-7284-4259-B9D9-2BE2F804B0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6d03df8-ec89-4866-95a9-30b923f4154c"/>
    <ds:schemaRef ds:uri="c36f8d22-69bc-4269-9993-aeb1a1ee8a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5612</TotalTime>
  <Words>620</Words>
  <Application>Microsoft Office PowerPoint</Application>
  <PresentationFormat>On-screen Show (16:9)</PresentationFormat>
  <Paragraphs>40</Paragraphs>
  <Slides>9</Slides>
  <Notes>8</Notes>
  <HiddenSlides>0</HiddenSlides>
  <MMClips>0</MMClips>
  <ScaleCrop>false</ScaleCrop>
  <HeadingPairs>
    <vt:vector size="4" baseType="variant">
      <vt:variant>
        <vt:lpstr>Theme</vt:lpstr>
      </vt:variant>
      <vt:variant>
        <vt:i4>2</vt:i4>
      </vt:variant>
      <vt:variant>
        <vt:lpstr>Slide Titles</vt:lpstr>
      </vt:variant>
      <vt:variant>
        <vt:i4>9</vt:i4>
      </vt:variant>
    </vt:vector>
  </HeadingPairs>
  <TitlesOfParts>
    <vt:vector size="11"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Jessica Rickett</dc:creator>
  <cp:lastModifiedBy>Arox T</cp:lastModifiedBy>
  <cp:revision>76</cp:revision>
  <dcterms:created xsi:type="dcterms:W3CDTF">2018-09-19T10:34:31Z</dcterms:created>
  <dcterms:modified xsi:type="dcterms:W3CDTF">2024-09-04T02:31:02Z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0x010100857EE8D0691D5B4A967E780449D25D41</vt:lpwstr>
  </property>
  <property fmtid="{D5CDD505-2E9C-101B-9397-08002B2CF9AE}" pid="3" name="Order">
    <vt:r8>170600</vt:r8>
  </property>
  <property fmtid="{D5CDD505-2E9C-101B-9397-08002B2CF9AE}" pid="4" name="ComplianceAssetId">
    <vt:lpwstr/>
  </property>
  <property fmtid="{D5CDD505-2E9C-101B-9397-08002B2CF9AE}" pid="5" name="MediaServiceImageTags">
    <vt:lpwstr/>
  </property>
</Properties>
</file>