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2" r:id="rId2"/>
    <p:sldId id="275" r:id="rId3"/>
    <p:sldId id="263" r:id="rId4"/>
    <p:sldId id="264" r:id="rId5"/>
    <p:sldId id="266" r:id="rId6"/>
    <p:sldId id="267" r:id="rId7"/>
    <p:sldId id="269" r:id="rId8"/>
    <p:sldId id="270" r:id="rId9"/>
    <p:sldId id="271" r:id="rId10"/>
  </p:sldIdLst>
  <p:sldSz cx="15192375" cy="7956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F"/>
    <a:srgbClr val="FEFAFF"/>
    <a:srgbClr val="233C75"/>
    <a:srgbClr val="FDF9FF"/>
    <a:srgbClr val="FFFAFF"/>
    <a:srgbClr val="FAF9FF"/>
    <a:srgbClr val="FFF5FF"/>
    <a:srgbClr val="FFFFFF"/>
    <a:srgbClr val="FBB944"/>
    <a:srgbClr val="B71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7"/>
    <p:restoredTop sz="96405"/>
  </p:normalViewPr>
  <p:slideViewPr>
    <p:cSldViewPr snapToGrid="0" snapToObjects="1">
      <p:cViewPr varScale="1">
        <p:scale>
          <a:sx n="107" d="100"/>
          <a:sy n="107" d="100"/>
        </p:scale>
        <p:origin x="5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45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70F04D-CCC5-674F-94AD-4AEB50195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F9323-1408-E047-B1BB-B1AFAB3567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10C3A-9135-8641-B14F-3A807FE98B3D}" type="datetimeFigureOut">
              <a:rPr lang="en-US" smtClean="0">
                <a:latin typeface="Montserrat" pitchFamily="2" charset="0"/>
              </a:rPr>
              <a:t>8/28/24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27527-237D-BD4F-83A7-ACB0859037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EA93F-D082-B442-BE24-26EBBCD90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E7DB-D9E3-1149-B05F-C4AB7E2732CF}" type="slidenum">
              <a:rPr lang="en-US" smtClean="0">
                <a:latin typeface="Montserrat" pitchFamily="2" charset="0"/>
              </a:rPr>
              <a:t>‹#›</a:t>
            </a:fld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5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07758252-5778-744A-A873-6FB1D719B80F}" type="datetimeFigureOut">
              <a:rPr lang="en-US" smtClean="0"/>
              <a:pPr/>
              <a:t>8/28/24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143000"/>
            <a:ext cx="5889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591A7FFA-573F-0345-8B28-1A46186BC9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1pPr>
    <a:lvl2pPr marL="555544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2pPr>
    <a:lvl3pPr marL="1111087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3pPr>
    <a:lvl4pPr marL="1666631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4pPr>
    <a:lvl5pPr marL="2222175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5pPr>
    <a:lvl6pPr marL="2777719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6pPr>
    <a:lvl7pPr marL="3333262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7pPr>
    <a:lvl8pPr marL="3888806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8pPr>
    <a:lvl9pPr marL="4444350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0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6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2127EA-DC71-F24C-A211-8F794D021E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69302" y="1458570"/>
            <a:ext cx="4560887" cy="4411662"/>
          </a:xfrm>
          <a:ln>
            <a:solidFill>
              <a:srgbClr val="203972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rgbClr val="203972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6DA42B-CE56-F843-AC75-2777C6C8E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69302" y="6031214"/>
            <a:ext cx="4560887" cy="876214"/>
          </a:xfrm>
          <a:solidFill>
            <a:srgbClr val="20397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NAME SURNAME</a:t>
            </a:r>
            <a:br>
              <a:rPr lang="en-GB" dirty="0"/>
            </a:br>
            <a:r>
              <a:rPr lang="en-GB" dirty="0"/>
              <a:t>DESIGNATION, ORGANIZATION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1824659"/>
            <a:ext cx="5178425" cy="32140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IN" sz="1800" b="1" i="0" smtClean="0">
                <a:solidFill>
                  <a:srgbClr val="203972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ORAL ABSTRACT SESSION / SYMPOSIUM / E-POSTER SESSION/MEET THE EXPERT/SATELLITE SESSIONS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86" y="2672422"/>
            <a:ext cx="5178425" cy="76651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session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2186" y="5462471"/>
            <a:ext cx="5178425" cy="506754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 i="0" spc="0">
                <a:solidFill>
                  <a:srgbClr val="203972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3527187"/>
            <a:ext cx="5178425" cy="144237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E27853-F01A-944D-B231-5C96513AD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6998" y="1570038"/>
            <a:ext cx="5127427" cy="444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6" y="530437"/>
            <a:ext cx="4899936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738" y="1145596"/>
            <a:ext cx="7691140" cy="5654308"/>
          </a:xfrm>
        </p:spPr>
        <p:txBody>
          <a:bodyPr/>
          <a:lstStyle>
            <a:lvl1pPr>
              <a:defRPr sz="3713"/>
            </a:lvl1pPr>
            <a:lvl2pPr>
              <a:defRPr sz="3249"/>
            </a:lvl2pPr>
            <a:lvl3pPr>
              <a:defRPr sz="2784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6" y="2386965"/>
            <a:ext cx="4899936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80" indent="0">
              <a:buNone/>
              <a:defRPr sz="1624"/>
            </a:lvl2pPr>
            <a:lvl3pPr marL="1060961" indent="0">
              <a:buNone/>
              <a:defRPr sz="1392"/>
            </a:lvl3pPr>
            <a:lvl4pPr marL="1591441" indent="0">
              <a:buNone/>
              <a:defRPr sz="1160"/>
            </a:lvl4pPr>
            <a:lvl5pPr marL="2121922" indent="0">
              <a:buNone/>
              <a:defRPr sz="1160"/>
            </a:lvl5pPr>
            <a:lvl6pPr marL="2652401" indent="0">
              <a:buNone/>
              <a:defRPr sz="1160"/>
            </a:lvl6pPr>
            <a:lvl7pPr marL="3182882" indent="0">
              <a:buNone/>
              <a:defRPr sz="1160"/>
            </a:lvl7pPr>
            <a:lvl8pPr marL="3713362" indent="0">
              <a:buNone/>
              <a:defRPr sz="1160"/>
            </a:lvl8pPr>
            <a:lvl9pPr marL="4243843" indent="0">
              <a:buNone/>
              <a:defRPr sz="11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6" y="530437"/>
            <a:ext cx="4899936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8738" y="1145596"/>
            <a:ext cx="7691140" cy="5654308"/>
          </a:xfrm>
        </p:spPr>
        <p:txBody>
          <a:bodyPr anchor="t"/>
          <a:lstStyle>
            <a:lvl1pPr marL="0" indent="0">
              <a:buNone/>
              <a:defRPr sz="3713"/>
            </a:lvl1pPr>
            <a:lvl2pPr marL="530480" indent="0">
              <a:buNone/>
              <a:defRPr sz="3249"/>
            </a:lvl2pPr>
            <a:lvl3pPr marL="1060961" indent="0">
              <a:buNone/>
              <a:defRPr sz="2784"/>
            </a:lvl3pPr>
            <a:lvl4pPr marL="1591441" indent="0">
              <a:buNone/>
              <a:defRPr sz="2320"/>
            </a:lvl4pPr>
            <a:lvl5pPr marL="2121922" indent="0">
              <a:buNone/>
              <a:defRPr sz="2320"/>
            </a:lvl5pPr>
            <a:lvl6pPr marL="2652401" indent="0">
              <a:buNone/>
              <a:defRPr sz="2320"/>
            </a:lvl6pPr>
            <a:lvl7pPr marL="3182882" indent="0">
              <a:buNone/>
              <a:defRPr sz="2320"/>
            </a:lvl7pPr>
            <a:lvl8pPr marL="3713362" indent="0">
              <a:buNone/>
              <a:defRPr sz="2320"/>
            </a:lvl8pPr>
            <a:lvl9pPr marL="4243843" indent="0">
              <a:buNone/>
              <a:defRPr sz="232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6" y="2386965"/>
            <a:ext cx="4899936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80" indent="0">
              <a:buNone/>
              <a:defRPr sz="1624"/>
            </a:lvl2pPr>
            <a:lvl3pPr marL="1060961" indent="0">
              <a:buNone/>
              <a:defRPr sz="1392"/>
            </a:lvl3pPr>
            <a:lvl4pPr marL="1591441" indent="0">
              <a:buNone/>
              <a:defRPr sz="1160"/>
            </a:lvl4pPr>
            <a:lvl5pPr marL="2121922" indent="0">
              <a:buNone/>
              <a:defRPr sz="1160"/>
            </a:lvl5pPr>
            <a:lvl6pPr marL="2652401" indent="0">
              <a:buNone/>
              <a:defRPr sz="1160"/>
            </a:lvl6pPr>
            <a:lvl7pPr marL="3182882" indent="0">
              <a:buNone/>
              <a:defRPr sz="1160"/>
            </a:lvl7pPr>
            <a:lvl8pPr marL="3713362" indent="0">
              <a:buNone/>
              <a:defRPr sz="1160"/>
            </a:lvl8pPr>
            <a:lvl9pPr marL="4243843" indent="0">
              <a:buNone/>
              <a:defRPr sz="11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72044" y="423613"/>
            <a:ext cx="3275856" cy="67428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4476" y="423613"/>
            <a:ext cx="9637663" cy="67428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6DA42B-CE56-F843-AC75-2777C6C8E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7376" y="6031214"/>
            <a:ext cx="5178424" cy="876214"/>
          </a:xfrm>
          <a:solidFill>
            <a:srgbClr val="20397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NAME SURNAME</a:t>
            </a:r>
            <a:br>
              <a:rPr lang="en-GB" dirty="0"/>
            </a:br>
            <a:r>
              <a:rPr lang="en-GB" dirty="0"/>
              <a:t>DESIGNATION, ORGANIZATION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1987325"/>
            <a:ext cx="5178425" cy="32140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IN" sz="1800" b="1" i="0" smtClean="0">
                <a:solidFill>
                  <a:srgbClr val="203972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POST GRADUATE COURSE OR WORKSHOP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86" y="2672422"/>
            <a:ext cx="5178425" cy="76651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2186" y="5462471"/>
            <a:ext cx="5178425" cy="506754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 i="0" spc="0">
                <a:solidFill>
                  <a:srgbClr val="203972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3527187"/>
            <a:ext cx="5178425" cy="144237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Description</a:t>
            </a:r>
            <a:endParaRPr lang="en-US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31C40BB-E746-AC27-49CE-D900AE1E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7375" y="2672422"/>
            <a:ext cx="5178425" cy="2980233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Additional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2127EA-DC71-F24C-A211-8F794D021E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86058" y="1458569"/>
            <a:ext cx="5444132" cy="4920459"/>
          </a:xfrm>
          <a:ln>
            <a:solidFill>
              <a:srgbClr val="033573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rgbClr val="033573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2153438"/>
            <a:ext cx="1366071" cy="32140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 b="1" i="0" spc="0">
                <a:solidFill>
                  <a:srgbClr val="0335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E-POSTER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2721645"/>
            <a:ext cx="5178425" cy="182858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033573"/>
                </a:solidFill>
                <a:effectLst/>
                <a:latin typeface="Chakra Petch" panose="00000500000000000000" pitchFamily="2" charset="-34"/>
                <a:ea typeface="Chakra Petch" panose="00000500000000000000" pitchFamily="2" charset="-34"/>
                <a:cs typeface="Chakra Petch" panose="00000500000000000000" pitchFamily="2" charset="-34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FDEF74C-BF85-9A4C-9F9C-D3FCA6A40C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7071" y="2179516"/>
            <a:ext cx="1747071" cy="32140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sz="1050" b="1" i="0" spc="0">
                <a:solidFill>
                  <a:srgbClr val="0335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E-POSTER NUMBER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7A8A5FA-3D43-8B40-968C-7992E6124E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2186" y="4877017"/>
            <a:ext cx="5178425" cy="1502011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600" b="0" i="0" smtClean="0">
                <a:solidFill>
                  <a:srgbClr val="033573"/>
                </a:solidFill>
                <a:effectLst/>
                <a:latin typeface="Chakra Petch" panose="00000500000000000000" pitchFamily="2" charset="-34"/>
                <a:ea typeface="Chakra Petch" panose="00000500000000000000" pitchFamily="2" charset="-34"/>
                <a:cs typeface="Chakra Petch" panose="00000500000000000000" pitchFamily="2" charset="-34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1434887"/>
            <a:ext cx="1807483" cy="321404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2000" b="1" i="0" spc="0">
                <a:solidFill>
                  <a:srgbClr val="233C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SYMPOSIUM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586" y="1004446"/>
            <a:ext cx="5178425" cy="33165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600" b="1" i="0" smtClean="0">
                <a:solidFill>
                  <a:schemeClr val="bg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43" y="2567722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56" y="2567722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49A30D4-E0CD-1A43-B5EA-CB64DC8B4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4483" y="1434887"/>
            <a:ext cx="1655083" cy="321404"/>
          </a:xfrm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sz="1400" b="1" i="0" spc="0">
                <a:solidFill>
                  <a:srgbClr val="40BC3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SP-33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EDC25-A3D8-5649-A23D-349C6F29B3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3586" y="1396332"/>
            <a:ext cx="5178425" cy="29106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200" b="1" i="0" smtClean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Chairpersons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046F11-BB8F-8342-B11D-C4965A42EF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53586" y="1777332"/>
            <a:ext cx="5178425" cy="29106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200" b="1" i="0" smtClean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Times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1DCE0AC-EA2C-BA47-A576-EE27C2296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8256" y="3493008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  <a:latin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F3F3420-A778-5347-8B1A-2655A0000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43" y="4135265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82138A-EE11-1A4D-8297-5ADD0FD2F9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28256" y="4135265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E37717-A34F-C044-9A8A-EEC53FD1F8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28256" y="5060551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634D8AC-6F45-B747-A018-0B28FD322A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2843" y="5681036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F95D191-DABD-5441-AF6B-DFFC9777D4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28256" y="5681036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4485AAA-B8F0-874D-AD53-D5CE30CD74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28256" y="6606322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7E2031A-F24C-9E44-9135-561E2809D0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95643" y="2567722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CD3067F-6D0B-DE4E-A0E5-7B486D90E2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1056" y="2567722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9F066A5-3258-8C48-8BB0-390580F6F3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91056" y="3493008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9BFE9382-2E48-AC43-BF3A-FED15BB25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5643" y="4135265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29E4A23-5F8E-5249-B876-811A71D520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91056" y="4135265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723810B4-D95A-2240-8DED-3543D03468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91056" y="5060551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89721B0-F92A-5B47-B150-5B99C0E6D7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5643" y="5681036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A389434-58ED-B248-8236-E3B0CA837D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91056" y="5681036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4F057B-74B4-9C47-827F-B7BFE2C31E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91056" y="6606322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047" y="1302149"/>
            <a:ext cx="11394281" cy="2770058"/>
          </a:xfrm>
        </p:spPr>
        <p:txBody>
          <a:bodyPr anchor="b"/>
          <a:lstStyle>
            <a:lvl1pPr algn="ctr">
              <a:defRPr sz="696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047" y="4179032"/>
            <a:ext cx="11394281" cy="1920991"/>
          </a:xfrm>
        </p:spPr>
        <p:txBody>
          <a:bodyPr/>
          <a:lstStyle>
            <a:lvl1pPr marL="0" indent="0" algn="ctr">
              <a:buNone/>
              <a:defRPr sz="2784"/>
            </a:lvl1pPr>
            <a:lvl2pPr marL="530480" indent="0" algn="ctr">
              <a:buNone/>
              <a:defRPr sz="2320"/>
            </a:lvl2pPr>
            <a:lvl3pPr marL="1060961" indent="0" algn="ctr">
              <a:buNone/>
              <a:defRPr sz="2088"/>
            </a:lvl3pPr>
            <a:lvl4pPr marL="1591441" indent="0" algn="ctr">
              <a:buNone/>
              <a:defRPr sz="1856"/>
            </a:lvl4pPr>
            <a:lvl5pPr marL="2121922" indent="0" algn="ctr">
              <a:buNone/>
              <a:defRPr sz="1856"/>
            </a:lvl5pPr>
            <a:lvl6pPr marL="2652401" indent="0" algn="ctr">
              <a:buNone/>
              <a:defRPr sz="1856"/>
            </a:lvl6pPr>
            <a:lvl7pPr marL="3182882" indent="0" algn="ctr">
              <a:buNone/>
              <a:defRPr sz="1856"/>
            </a:lvl7pPr>
            <a:lvl8pPr marL="3713362" indent="0" algn="ctr">
              <a:buNone/>
              <a:defRPr sz="1856"/>
            </a:lvl8pPr>
            <a:lvl9pPr marL="4243843" indent="0" algn="ctr">
              <a:buNone/>
              <a:defRPr sz="185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1983614"/>
            <a:ext cx="13103423" cy="3309703"/>
          </a:xfrm>
        </p:spPr>
        <p:txBody>
          <a:bodyPr anchor="b"/>
          <a:lstStyle>
            <a:lvl1pPr>
              <a:defRPr sz="696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563" y="5324628"/>
            <a:ext cx="13103423" cy="1740495"/>
          </a:xfrm>
        </p:spPr>
        <p:txBody>
          <a:bodyPr/>
          <a:lstStyle>
            <a:lvl1pPr marL="0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1pPr>
            <a:lvl2pPr marL="53048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2pPr>
            <a:lvl3pPr marL="1060961" indent="0">
              <a:buNone/>
              <a:defRPr sz="2088">
                <a:solidFill>
                  <a:schemeClr val="tx1">
                    <a:tint val="75000"/>
                  </a:schemeClr>
                </a:solidFill>
              </a:defRPr>
            </a:lvl3pPr>
            <a:lvl4pPr marL="159144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4pPr>
            <a:lvl5pPr marL="212192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5pPr>
            <a:lvl6pPr marL="265240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6pPr>
            <a:lvl7pPr marL="318288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7pPr>
            <a:lvl8pPr marL="371336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8pPr>
            <a:lvl9pPr marL="4243843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476" y="2118063"/>
            <a:ext cx="6456759" cy="50483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140" y="2118063"/>
            <a:ext cx="6456759" cy="50483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5" y="423614"/>
            <a:ext cx="13103423" cy="153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455" y="1950461"/>
            <a:ext cx="6427086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80" indent="0">
              <a:buNone/>
              <a:defRPr sz="2320" b="1"/>
            </a:lvl2pPr>
            <a:lvl3pPr marL="1060961" indent="0">
              <a:buNone/>
              <a:defRPr sz="2088" b="1"/>
            </a:lvl3pPr>
            <a:lvl4pPr marL="1591441" indent="0">
              <a:buNone/>
              <a:defRPr sz="1856" b="1"/>
            </a:lvl4pPr>
            <a:lvl5pPr marL="2121922" indent="0">
              <a:buNone/>
              <a:defRPr sz="1856" b="1"/>
            </a:lvl5pPr>
            <a:lvl6pPr marL="2652401" indent="0">
              <a:buNone/>
              <a:defRPr sz="1856" b="1"/>
            </a:lvl6pPr>
            <a:lvl7pPr marL="3182882" indent="0">
              <a:buNone/>
              <a:defRPr sz="1856" b="1"/>
            </a:lvl7pPr>
            <a:lvl8pPr marL="3713362" indent="0">
              <a:buNone/>
              <a:defRPr sz="1856" b="1"/>
            </a:lvl8pPr>
            <a:lvl9pPr marL="4243843" indent="0">
              <a:buNone/>
              <a:defRPr sz="18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455" y="2906351"/>
            <a:ext cx="6427086" cy="4274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91140" y="1950461"/>
            <a:ext cx="6458738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80" indent="0">
              <a:buNone/>
              <a:defRPr sz="2320" b="1"/>
            </a:lvl2pPr>
            <a:lvl3pPr marL="1060961" indent="0">
              <a:buNone/>
              <a:defRPr sz="2088" b="1"/>
            </a:lvl3pPr>
            <a:lvl4pPr marL="1591441" indent="0">
              <a:buNone/>
              <a:defRPr sz="1856" b="1"/>
            </a:lvl4pPr>
            <a:lvl5pPr marL="2121922" indent="0">
              <a:buNone/>
              <a:defRPr sz="1856" b="1"/>
            </a:lvl5pPr>
            <a:lvl6pPr marL="2652401" indent="0">
              <a:buNone/>
              <a:defRPr sz="1856" b="1"/>
            </a:lvl6pPr>
            <a:lvl7pPr marL="3182882" indent="0">
              <a:buNone/>
              <a:defRPr sz="1856" b="1"/>
            </a:lvl7pPr>
            <a:lvl8pPr marL="3713362" indent="0">
              <a:buNone/>
              <a:defRPr sz="1856" b="1"/>
            </a:lvl8pPr>
            <a:lvl9pPr marL="4243843" indent="0">
              <a:buNone/>
              <a:defRPr sz="18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1140" y="2906351"/>
            <a:ext cx="6458738" cy="4274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476" y="423614"/>
            <a:ext cx="13103423" cy="153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476" y="2118063"/>
            <a:ext cx="13103423" cy="504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4476" y="7374544"/>
            <a:ext cx="3418284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8CBC4D20-8FDB-D649-9F6C-AFDC445B7DCC}" type="datetimeFigureOut">
              <a:rPr lang="en-US" smtClean="0"/>
              <a:pPr/>
              <a:t>8/28/24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2474" y="7374544"/>
            <a:ext cx="5127427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615" y="7374544"/>
            <a:ext cx="3418284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ADF64FE3-FA90-7F40-8418-CF8FBA9AA7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4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4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1060961" rtl="0" eaLnBrk="1" latinLnBrk="0" hangingPunct="1">
        <a:lnSpc>
          <a:spcPct val="90000"/>
        </a:lnSpc>
        <a:spcBef>
          <a:spcPct val="0"/>
        </a:spcBef>
        <a:buNone/>
        <a:defRPr sz="5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240" indent="-265240" algn="l" defTabSz="1060961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3249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795720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784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32620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85668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38716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91764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44812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978603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50908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1pPr>
      <a:lvl2pPr marL="530480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2pPr>
      <a:lvl3pPr marL="106096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3pPr>
      <a:lvl4pPr marL="159144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4pPr>
      <a:lvl5pPr marL="212192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5pPr>
      <a:lvl6pPr marL="265240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18288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71336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243843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0FC4B1-DF0E-CE42-A5B4-1889B734181A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rgbClr val="FBB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kra Petch" panose="00000500000000000000" pitchFamily="2" charset="-34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243359-E88C-0A42-9C75-A58D775A04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0522" y="1498326"/>
            <a:ext cx="4560887" cy="4411662"/>
          </a:xfrm>
          <a:ln w="3175">
            <a:solidFill>
              <a:srgbClr val="FFFFFF">
                <a:alpha val="50196"/>
              </a:srgbClr>
            </a:solidFill>
          </a:ln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CC01-C6D1-B545-A894-C84451A07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522" y="6070970"/>
            <a:ext cx="4560887" cy="876214"/>
          </a:xfrm>
          <a:solidFill>
            <a:srgbClr val="FDBC2A"/>
          </a:solidFill>
        </p:spPr>
        <p:txBody>
          <a:bodyPr/>
          <a:lstStyle/>
          <a:p>
            <a:endParaRPr lang="en-US" b="1" dirty="0">
              <a:solidFill>
                <a:srgbClr val="B8202D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B92E5-F598-5442-83C4-A8B0451808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953457"/>
            <a:ext cx="5178425" cy="321404"/>
          </a:xfrm>
          <a:ln>
            <a:noFill/>
          </a:ln>
        </p:spPr>
        <p:txBody>
          <a:bodyPr/>
          <a:lstStyle/>
          <a:p>
            <a:endParaRPr lang="en-US" sz="1400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B510A-3863-6C49-8B6D-ADC5CF032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186" y="2626818"/>
            <a:ext cx="5178425" cy="766517"/>
          </a:xfrm>
          <a:ln w="3175"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01CD9-88EA-9D4F-9CEF-F79920AB3B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2186" y="5416867"/>
            <a:ext cx="5178425" cy="506754"/>
          </a:xfrm>
          <a:ln w="3175"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A13846-E3C6-234A-8D86-A778E35907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3481583"/>
            <a:ext cx="5178425" cy="1442378"/>
          </a:xfrm>
          <a:ln w="3175"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A5EBD-64BC-0342-BE03-74E1E6F9875A}"/>
              </a:ext>
            </a:extLst>
          </p:cNvPr>
          <p:cNvSpPr txBox="1"/>
          <p:nvPr/>
        </p:nvSpPr>
        <p:spPr>
          <a:xfrm>
            <a:off x="1657350" y="6290289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8202D"/>
                </a:solidFill>
                <a:latin typeface="Chakra Petch Medium" panose="00000600000000000000" pitchFamily="2" charset="-34"/>
                <a:ea typeface="Helvetica Neue Medium" panose="02000503000000020004" pitchFamily="2" charset="0"/>
                <a:cs typeface="Chakra Petch Medium" panose="00000600000000000000" pitchFamily="2" charset="-34"/>
              </a:rPr>
              <a:t>REGISTER NOW: www.worldlunghealth.org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67EFD9-B4E5-E379-BA32-A0CC8397D76C}"/>
              </a:ext>
            </a:extLst>
          </p:cNvPr>
          <p:cNvGrpSpPr/>
          <p:nvPr/>
        </p:nvGrpSpPr>
        <p:grpSpPr>
          <a:xfrm>
            <a:off x="1530253" y="7366555"/>
            <a:ext cx="12524068" cy="293990"/>
            <a:chOff x="1530253" y="7366555"/>
            <a:chExt cx="12524068" cy="2939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67698E-D592-3F41-866A-CCCF2B22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6781495" y="7385977"/>
              <a:ext cx="257110" cy="25793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CC7219-50D8-AE4E-B54C-AD25A61EB478}"/>
                </a:ext>
              </a:extLst>
            </p:cNvPr>
            <p:cNvSpPr txBox="1"/>
            <p:nvPr/>
          </p:nvSpPr>
          <p:spPr>
            <a:xfrm>
              <a:off x="7030556" y="7368157"/>
              <a:ext cx="26201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FDBC2A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@UNION.CONFERENCE</a:t>
              </a:r>
              <a:endParaRPr lang="en-US" sz="1300" dirty="0">
                <a:solidFill>
                  <a:srgbClr val="FBB944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E12017-AE8B-DD47-8A7F-DE0259205580}"/>
                </a:ext>
              </a:extLst>
            </p:cNvPr>
            <p:cNvSpPr txBox="1"/>
            <p:nvPr/>
          </p:nvSpPr>
          <p:spPr>
            <a:xfrm>
              <a:off x="12272797" y="7366556"/>
              <a:ext cx="178152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FDBC2A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#UNIONCONF</a:t>
              </a:r>
              <a:endParaRPr lang="en-US" sz="1300" dirty="0">
                <a:solidFill>
                  <a:srgbClr val="FBB944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FDE2F0-C426-1614-7792-9FA083FB32D3}"/>
                </a:ext>
              </a:extLst>
            </p:cNvPr>
            <p:cNvGrpSpPr/>
            <p:nvPr/>
          </p:nvGrpSpPr>
          <p:grpSpPr>
            <a:xfrm>
              <a:off x="1530253" y="7366555"/>
              <a:ext cx="3078908" cy="292388"/>
              <a:chOff x="1530253" y="7366555"/>
              <a:chExt cx="3078908" cy="2923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00E6B52-5D46-7A4B-B2D6-E447E9619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3D0346-53F4-1F48-A402-830415B49D77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hakra Petch" panose="00000500000000000000" pitchFamily="2" charset="-34"/>
                  </a:rPr>
                  <a:t>/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218C5-5C34-8E43-BEDE-4CABC8CB58C6}"/>
                  </a:ext>
                </a:extLst>
              </p:cNvPr>
              <p:cNvSpPr txBox="1"/>
              <p:nvPr/>
            </p:nvSpPr>
            <p:spPr>
              <a:xfrm>
                <a:off x="2094607" y="7366555"/>
                <a:ext cx="2514554" cy="2923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300" b="1" dirty="0">
                    <a:solidFill>
                      <a:srgbClr val="FDBC2A"/>
                    </a:solidFill>
                    <a:latin typeface="Chakra Petch" panose="00000500000000000000" pitchFamily="2" charset="-34"/>
                    <a:ea typeface="Jost" pitchFamily="2" charset="77"/>
                    <a:cs typeface="Chakra Petch" panose="00000500000000000000" pitchFamily="2" charset="-34"/>
                  </a:rPr>
                  <a:t>@UNIONCONFERENCE</a:t>
                </a:r>
                <a:endParaRPr lang="en-US" sz="1300" dirty="0">
                  <a:solidFill>
                    <a:srgbClr val="FBB944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endParaRP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99D90F8B-5533-98BC-C64D-9535AAEEE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907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0FC4B1-DF0E-CE42-A5B4-1889B734181A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rgbClr val="FBB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kra Petch" panose="00000500000000000000" pitchFamily="2" charset="-3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924C34-0821-F37C-E60F-63ECA2C76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B92E5-F598-5442-83C4-A8B0451808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2100746"/>
            <a:ext cx="5178425" cy="321404"/>
          </a:xfrm>
          <a:ln>
            <a:noFill/>
          </a:ln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POST-GRADUATE COURSE/WORKSHOP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2DCDE2-4808-40D5-2EA1-CDE3CF5CB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>
            <a:solidFill>
              <a:srgbClr val="F9FB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78B587-4A7A-462E-962C-FE29E0225B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ln>
            <a:solidFill>
              <a:srgbClr val="F9FBFF">
                <a:alpha val="50196"/>
              </a:srgbClr>
            </a:solidFill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E7F49B-87D3-CAF8-D465-02DB691787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ln>
            <a:solidFill>
              <a:srgbClr val="F9FBFF">
                <a:alpha val="50196"/>
              </a:srgbClr>
            </a:solidFill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8B3171-6E14-5F95-4046-CF55251B5A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>
            <a:solidFill>
              <a:srgbClr val="F9FB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itchFamily="2" charset="-34"/>
              <a:cs typeface="Chakra Petch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A5EBD-64BC-0342-BE03-74E1E6F9875A}"/>
              </a:ext>
            </a:extLst>
          </p:cNvPr>
          <p:cNvSpPr txBox="1"/>
          <p:nvPr/>
        </p:nvSpPr>
        <p:spPr>
          <a:xfrm>
            <a:off x="1657350" y="6290289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B8202D"/>
                </a:solidFill>
                <a:latin typeface="Chakra Petch Medium" panose="00000600000000000000" pitchFamily="2" charset="-34"/>
                <a:ea typeface="Helvetica Neue Medium" panose="02000503000000020004" pitchFamily="2" charset="0"/>
                <a:cs typeface="Chakra Petch Medium" panose="00000600000000000000" pitchFamily="2" charset="-34"/>
              </a:rPr>
              <a:t>REGISTER NOW: www.worldlunghealth.org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67EFD9-B4E5-E379-BA32-A0CC8397D76C}"/>
              </a:ext>
            </a:extLst>
          </p:cNvPr>
          <p:cNvGrpSpPr/>
          <p:nvPr/>
        </p:nvGrpSpPr>
        <p:grpSpPr>
          <a:xfrm>
            <a:off x="1530253" y="7366555"/>
            <a:ext cx="12524068" cy="293990"/>
            <a:chOff x="1530253" y="7366555"/>
            <a:chExt cx="12524068" cy="2939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67698E-D592-3F41-866A-CCCF2B22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6781495" y="7385977"/>
              <a:ext cx="257110" cy="25793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CC7219-50D8-AE4E-B54C-AD25A61EB478}"/>
                </a:ext>
              </a:extLst>
            </p:cNvPr>
            <p:cNvSpPr txBox="1"/>
            <p:nvPr/>
          </p:nvSpPr>
          <p:spPr>
            <a:xfrm>
              <a:off x="7030556" y="7368157"/>
              <a:ext cx="26201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FDBC2A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@UNION.CONFERENCE</a:t>
              </a:r>
              <a:endParaRPr lang="en-US" sz="1300" dirty="0">
                <a:solidFill>
                  <a:srgbClr val="FBB944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E12017-AE8B-DD47-8A7F-DE0259205580}"/>
                </a:ext>
              </a:extLst>
            </p:cNvPr>
            <p:cNvSpPr txBox="1"/>
            <p:nvPr/>
          </p:nvSpPr>
          <p:spPr>
            <a:xfrm>
              <a:off x="12272797" y="7366556"/>
              <a:ext cx="178152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FDBC2A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#UNIONCONF</a:t>
              </a:r>
              <a:endParaRPr lang="en-US" sz="1300" dirty="0">
                <a:solidFill>
                  <a:srgbClr val="FBB944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FDE2F0-C426-1614-7792-9FA083FB32D3}"/>
                </a:ext>
              </a:extLst>
            </p:cNvPr>
            <p:cNvGrpSpPr/>
            <p:nvPr/>
          </p:nvGrpSpPr>
          <p:grpSpPr>
            <a:xfrm>
              <a:off x="1530253" y="7366555"/>
              <a:ext cx="3078908" cy="292388"/>
              <a:chOff x="1530253" y="7366555"/>
              <a:chExt cx="3078908" cy="2923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00E6B52-5D46-7A4B-B2D6-E447E9619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3D0346-53F4-1F48-A402-830415B49D77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hakra Petch" panose="00000500000000000000" pitchFamily="2" charset="-34"/>
                  </a:rPr>
                  <a:t>/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218C5-5C34-8E43-BEDE-4CABC8CB58C6}"/>
                  </a:ext>
                </a:extLst>
              </p:cNvPr>
              <p:cNvSpPr txBox="1"/>
              <p:nvPr/>
            </p:nvSpPr>
            <p:spPr>
              <a:xfrm>
                <a:off x="2094607" y="7366555"/>
                <a:ext cx="2514554" cy="2923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300" b="1" dirty="0">
                    <a:solidFill>
                      <a:srgbClr val="FDBC2A"/>
                    </a:solidFill>
                    <a:latin typeface="Chakra Petch" panose="00000500000000000000" pitchFamily="2" charset="-34"/>
                    <a:ea typeface="Jost" pitchFamily="2" charset="77"/>
                    <a:cs typeface="Chakra Petch" panose="00000500000000000000" pitchFamily="2" charset="-34"/>
                  </a:rPr>
                  <a:t>@UNIONCONFERENCE</a:t>
                </a:r>
                <a:endParaRPr lang="en-US" sz="1300" dirty="0">
                  <a:solidFill>
                    <a:srgbClr val="FBB944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endParaRP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99D90F8B-5533-98BC-C64D-9535AAEEE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048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CC01-C6D1-B545-A894-C84451A07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54616" y="6067644"/>
            <a:ext cx="4560887" cy="876214"/>
          </a:xfrm>
          <a:solidFill>
            <a:srgbClr val="006837"/>
          </a:solidFill>
        </p:spPr>
        <p:txBody>
          <a:bodyPr/>
          <a:lstStyle/>
          <a:p>
            <a:endParaRPr lang="en-US" b="1" dirty="0">
              <a:solidFill>
                <a:srgbClr val="D5DE23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45D68-5C80-444C-8F70-F6C81CF94AFC}"/>
              </a:ext>
            </a:extLst>
          </p:cNvPr>
          <p:cNvSpPr txBox="1"/>
          <p:nvPr/>
        </p:nvSpPr>
        <p:spPr>
          <a:xfrm>
            <a:off x="9276747" y="7363933"/>
            <a:ext cx="183103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b="1" dirty="0">
                <a:solidFill>
                  <a:srgbClr val="D5DE23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#TBSCIENCE     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0E60BCBE-3066-6A4F-8854-25A78D56F3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54616" y="2092181"/>
            <a:ext cx="4560887" cy="3927620"/>
          </a:xfrm>
          <a:ln w="9525">
            <a:solidFill>
              <a:srgbClr val="233C75">
                <a:alpha val="50196"/>
              </a:srgbClr>
            </a:solidFill>
          </a:ln>
        </p:spPr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46FAF70-55DA-F049-8893-1EDA77146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4788" y="2056169"/>
            <a:ext cx="6492603" cy="524673"/>
          </a:xfrm>
          <a:ln>
            <a:noFill/>
          </a:ln>
        </p:spPr>
        <p:txBody>
          <a:bodyPr/>
          <a:lstStyle/>
          <a:p>
            <a:r>
              <a:rPr lang="en-US" sz="1800" dirty="0">
                <a:solidFill>
                  <a:srgbClr val="D5DE23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ORAL ABSTRACT SESSION / E-POSTER SESSION</a:t>
            </a:r>
          </a:p>
          <a:p>
            <a:endParaRPr lang="en-US" sz="1800" dirty="0">
              <a:solidFill>
                <a:srgbClr val="D5DE23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E90B373-8876-1C4B-8B1D-B89973244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0103" y="2553894"/>
            <a:ext cx="6492603" cy="766517"/>
          </a:xfrm>
          <a:ln w="9525"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FCD8E67-750E-5C47-9B9E-7B887DB40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0103" y="5302132"/>
            <a:ext cx="6492603" cy="506754"/>
          </a:xfrm>
          <a:ln w="9525"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6E2EB6F-D2AC-814C-857E-8681620C50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0103" y="3503602"/>
            <a:ext cx="6492603" cy="1442378"/>
          </a:xfrm>
          <a:ln w="9525"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AB5B9-595D-4AD7-4E1F-1E59E171E000}"/>
              </a:ext>
            </a:extLst>
          </p:cNvPr>
          <p:cNvSpPr/>
          <p:nvPr/>
        </p:nvSpPr>
        <p:spPr>
          <a:xfrm>
            <a:off x="2593553" y="6044280"/>
            <a:ext cx="4833257" cy="475976"/>
          </a:xfrm>
          <a:prstGeom prst="rect">
            <a:avLst/>
          </a:prstGeom>
          <a:solidFill>
            <a:srgbClr val="D5D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kra Petch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B958-0D0E-3221-5605-7D0C57AED7B7}"/>
              </a:ext>
            </a:extLst>
          </p:cNvPr>
          <p:cNvSpPr txBox="1"/>
          <p:nvPr/>
        </p:nvSpPr>
        <p:spPr>
          <a:xfrm>
            <a:off x="2559875" y="6139530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227A4D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38982D-859F-524D-894C-6D4765502FE2}"/>
              </a:ext>
            </a:extLst>
          </p:cNvPr>
          <p:cNvGrpSpPr/>
          <p:nvPr/>
        </p:nvGrpSpPr>
        <p:grpSpPr>
          <a:xfrm>
            <a:off x="1530253" y="7366555"/>
            <a:ext cx="12969747" cy="311810"/>
            <a:chOff x="1530253" y="7366555"/>
            <a:chExt cx="12969747" cy="3118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5EE96B-2C56-E507-7BE4-4AE487A6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218000"/>
                      </a14:imgEffect>
                      <a14:imgEffect>
                        <a14:brightnessContrast bright="61000" contrast="33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5360020" y="7385977"/>
              <a:ext cx="257110" cy="2579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B6CB7B-9DF8-7F38-6AF1-5CE67D4F17AC}"/>
                </a:ext>
              </a:extLst>
            </p:cNvPr>
            <p:cNvSpPr txBox="1"/>
            <p:nvPr/>
          </p:nvSpPr>
          <p:spPr>
            <a:xfrm>
              <a:off x="5609081" y="7368157"/>
              <a:ext cx="26201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D5DE23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@UNION.CONFERENCE</a:t>
              </a:r>
              <a:endParaRPr lang="en-US" sz="1300" dirty="0">
                <a:solidFill>
                  <a:srgbClr val="D5DE23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B8A0F0-051B-9171-5E16-657A20DA751A}"/>
                </a:ext>
              </a:extLst>
            </p:cNvPr>
            <p:cNvGrpSpPr/>
            <p:nvPr/>
          </p:nvGrpSpPr>
          <p:grpSpPr>
            <a:xfrm>
              <a:off x="1530253" y="7366555"/>
              <a:ext cx="3078908" cy="292388"/>
              <a:chOff x="1530253" y="7366555"/>
              <a:chExt cx="3078908" cy="29238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CF785BB-CA6D-85FC-E11D-C5FF0D6EB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100000"/>
                        </a14:imgEffect>
                        <a14:imgEffect>
                          <a14:colorTemperature colorTemp="7193"/>
                        </a14:imgEffect>
                        <a14:imgEffect>
                          <a14:saturation sat="289000"/>
                        </a14:imgEffect>
                        <a14:imgEffect>
                          <a14:brightnessContrast bright="56000" contrast="37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630CE-C45B-DDD6-BF31-3B8CCE899A2B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hakra Petch" panose="00000500000000000000" pitchFamily="2" charset="-34"/>
                  </a:rPr>
                  <a:t>/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0305E2-7903-8ECD-DE80-5DF3B0B05992}"/>
                  </a:ext>
                </a:extLst>
              </p:cNvPr>
              <p:cNvSpPr txBox="1"/>
              <p:nvPr/>
            </p:nvSpPr>
            <p:spPr>
              <a:xfrm>
                <a:off x="2094607" y="7366555"/>
                <a:ext cx="2514554" cy="2923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300" b="1" dirty="0">
                    <a:solidFill>
                      <a:srgbClr val="D5DE23"/>
                    </a:solidFill>
                    <a:latin typeface="Chakra Petch" panose="00000500000000000000" pitchFamily="2" charset="-34"/>
                    <a:ea typeface="Jost" pitchFamily="2" charset="77"/>
                    <a:cs typeface="Chakra Petch" panose="00000500000000000000" pitchFamily="2" charset="-34"/>
                  </a:rPr>
                  <a:t>@UNIONCONFERENCE</a:t>
                </a:r>
                <a:endParaRPr lang="en-US" sz="1300" dirty="0">
                  <a:solidFill>
                    <a:srgbClr val="D5DE23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endParaRPr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02BE41C-20D7-E2DF-217C-DF3787677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4AFDD0-9C01-A971-A6E6-790E8F8E6226}"/>
                </a:ext>
              </a:extLst>
            </p:cNvPr>
            <p:cNvSpPr txBox="1"/>
            <p:nvPr/>
          </p:nvSpPr>
          <p:spPr>
            <a:xfrm>
              <a:off x="12718476" y="7385977"/>
              <a:ext cx="178152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D5DE23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#UNIONCONF</a:t>
              </a:r>
              <a:endParaRPr lang="en-US" sz="1300" dirty="0">
                <a:solidFill>
                  <a:srgbClr val="D5DE23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19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D1F80-3E8C-2045-BB52-1BE48A8C5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69302" y="6054690"/>
            <a:ext cx="4560887" cy="876214"/>
          </a:xfrm>
          <a:solidFill>
            <a:srgbClr val="B8202D"/>
          </a:solidFill>
        </p:spPr>
        <p:txBody>
          <a:bodyPr/>
          <a:lstStyle/>
          <a:p>
            <a:endParaRPr lang="en-US" b="1" dirty="0">
              <a:solidFill>
                <a:srgbClr val="FBB944"/>
              </a:solidFill>
              <a:latin typeface="Montserrat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EFA04-7CBA-B141-9515-9373E70D98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5633" y="2304002"/>
            <a:ext cx="5178425" cy="321404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B8202D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2C10A-4277-2A42-BEE5-B05AEEC71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5633" y="2765427"/>
            <a:ext cx="5178425" cy="766517"/>
          </a:xfrm>
          <a:ln w="9525">
            <a:solidFill>
              <a:srgbClr val="FEFA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717C7-97DA-4943-9D21-8F381342ED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5633" y="5257622"/>
            <a:ext cx="5178425" cy="506754"/>
          </a:xfrm>
          <a:ln w="9525">
            <a:solidFill>
              <a:srgbClr val="FEFA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B5B87E-DA99-3342-95EE-F4E5E84FE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5633" y="3660017"/>
            <a:ext cx="5178425" cy="1442378"/>
          </a:xfrm>
          <a:ln w="9525">
            <a:solidFill>
              <a:srgbClr val="FEFA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D390231-8839-1A79-77AA-18BA0FD50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ln w="9525">
            <a:solidFill>
              <a:srgbClr val="FEFAFF">
                <a:alpha val="50196"/>
              </a:srgbClr>
            </a:solidFill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37E66-04AD-55B3-37A7-F5BD079E55A5}"/>
              </a:ext>
            </a:extLst>
          </p:cNvPr>
          <p:cNvSpPr/>
          <p:nvPr/>
        </p:nvSpPr>
        <p:spPr>
          <a:xfrm>
            <a:off x="1691028" y="6265565"/>
            <a:ext cx="4833257" cy="475976"/>
          </a:xfrm>
          <a:prstGeom prst="rect">
            <a:avLst/>
          </a:prstGeom>
          <a:solidFill>
            <a:srgbClr val="B8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kra Petch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66016-9200-3C9C-F969-B8AC692F0F03}"/>
              </a:ext>
            </a:extLst>
          </p:cNvPr>
          <p:cNvSpPr txBox="1"/>
          <p:nvPr/>
        </p:nvSpPr>
        <p:spPr>
          <a:xfrm>
            <a:off x="1657350" y="6349664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C83E9-BB34-9941-BCA2-2F547DDA268D}"/>
              </a:ext>
            </a:extLst>
          </p:cNvPr>
          <p:cNvSpPr txBox="1"/>
          <p:nvPr/>
        </p:nvSpPr>
        <p:spPr>
          <a:xfrm>
            <a:off x="8944291" y="7349241"/>
            <a:ext cx="58766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#COMMUNITYCONNECT                                 #UNIONCONF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E9872-AAD4-C33E-ECBC-9DF2992E4D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509649" y="7385977"/>
            <a:ext cx="257110" cy="257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23B5DD-823A-EF03-7045-7FBC47F5126C}"/>
              </a:ext>
            </a:extLst>
          </p:cNvPr>
          <p:cNvSpPr txBox="1"/>
          <p:nvPr/>
        </p:nvSpPr>
        <p:spPr>
          <a:xfrm>
            <a:off x="5758710" y="7352768"/>
            <a:ext cx="2620104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rPr>
              <a:t>@</a:t>
            </a:r>
            <a:r>
              <a:rPr lang="en-US" sz="1300" b="1" dirty="0">
                <a:solidFill>
                  <a:srgbClr val="C00000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rPr>
              <a:t>UNION.CONFERENCE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18D57-8434-F350-77DB-D377E94DB3B8}"/>
              </a:ext>
            </a:extLst>
          </p:cNvPr>
          <p:cNvGrpSpPr/>
          <p:nvPr/>
        </p:nvGrpSpPr>
        <p:grpSpPr>
          <a:xfrm>
            <a:off x="1530253" y="7366555"/>
            <a:ext cx="3078908" cy="292388"/>
            <a:chOff x="1530253" y="7366555"/>
            <a:chExt cx="3078908" cy="2923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F07AE4-B5C4-8449-2634-68A994BB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530253" y="7395666"/>
              <a:ext cx="228925" cy="2289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E18DC1-A263-FE24-AA13-DC2EC64CCCFC}"/>
                </a:ext>
              </a:extLst>
            </p:cNvPr>
            <p:cNvSpPr txBox="1"/>
            <p:nvPr/>
          </p:nvSpPr>
          <p:spPr>
            <a:xfrm>
              <a:off x="1692931" y="7374250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hakra Petch" panose="00000500000000000000" pitchFamily="2" charset="-34"/>
                </a:rPr>
                <a:t>/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7F32FA-FD95-B11D-1C23-2FB8746CAA9B}"/>
                </a:ext>
              </a:extLst>
            </p:cNvPr>
            <p:cNvSpPr txBox="1"/>
            <p:nvPr/>
          </p:nvSpPr>
          <p:spPr>
            <a:xfrm>
              <a:off x="2094607" y="7366555"/>
              <a:ext cx="251455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300" b="1" dirty="0">
                  <a:solidFill>
                    <a:srgbClr val="C00000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rPr>
                <a:t>@UNIONCONFERENCE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9E0E373-A3D6-E459-3858-BF5D7CE2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1526" y="7439008"/>
              <a:ext cx="163081" cy="157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8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A6F3DC-E03F-F145-9781-797AE80B7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6057" y="1727511"/>
            <a:ext cx="5444132" cy="4920459"/>
          </a:xfrm>
          <a:ln>
            <a:solidFill>
              <a:srgbClr val="FFFAFF">
                <a:alpha val="50196"/>
              </a:srgbClr>
            </a:solidFill>
          </a:ln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E093-F466-CC40-BEE2-E37DFA92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652696"/>
            <a:ext cx="1747071" cy="321404"/>
          </a:xfrm>
          <a:ln>
            <a:noFill/>
          </a:ln>
        </p:spPr>
        <p:txBody>
          <a:bodyPr/>
          <a:lstStyle/>
          <a:p>
            <a:endParaRPr lang="en-US" dirty="0">
              <a:solidFill>
                <a:srgbClr val="FBB944"/>
              </a:solidFill>
              <a:latin typeface="Chakra Petch" panose="00000500000000000000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5C40E-E3AD-2047-B954-DC4AFEAC3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2405960"/>
            <a:ext cx="5178425" cy="1828584"/>
          </a:xfrm>
          <a:ln>
            <a:solidFill>
              <a:srgbClr val="FFFA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B60DE-3BB4-7B4D-9964-4F40E74CB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1233" y="1678774"/>
            <a:ext cx="1747071" cy="321404"/>
          </a:xfrm>
          <a:ln>
            <a:noFill/>
          </a:ln>
        </p:spPr>
        <p:txBody>
          <a:bodyPr anchor="ctr"/>
          <a:lstStyle/>
          <a:p>
            <a:endParaRPr lang="en-US" dirty="0">
              <a:solidFill>
                <a:srgbClr val="FBB944"/>
              </a:solidFill>
              <a:latin typeface="Chakra Petch" panose="00000500000000000000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48065-96B4-4F42-B74C-D0AF530DF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2186" y="4474246"/>
            <a:ext cx="5178425" cy="1502011"/>
          </a:xfrm>
          <a:ln>
            <a:solidFill>
              <a:srgbClr val="FFFA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2FD09-AF28-CCF6-4904-BD3ED06ED650}"/>
              </a:ext>
            </a:extLst>
          </p:cNvPr>
          <p:cNvSpPr txBox="1"/>
          <p:nvPr/>
        </p:nvSpPr>
        <p:spPr>
          <a:xfrm>
            <a:off x="1513114" y="2041463"/>
            <a:ext cx="4604657" cy="34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060961">
              <a:lnSpc>
                <a:spcPct val="90000"/>
              </a:lnSpc>
              <a:spcBef>
                <a:spcPts val="1160"/>
              </a:spcBef>
              <a:buFont typeface="Arial" panose="020B0604020202020204" pitchFamily="34" charset="0"/>
              <a:buNone/>
              <a:defRPr b="1" i="0" spc="0">
                <a:solidFill>
                  <a:schemeClr val="bg1"/>
                </a:solidFill>
                <a:latin typeface="Montserrat Medium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91764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6pPr>
            <a:lvl7pPr marL="344812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7pPr>
            <a:lvl8pPr marL="3978603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8pPr>
            <a:lvl9pPr marL="450908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9pPr>
          </a:lstStyle>
          <a:p>
            <a:r>
              <a:rPr lang="en-US" sz="1200" dirty="0">
                <a:solidFill>
                  <a:srgbClr val="B8202D"/>
                </a:solidFill>
                <a:latin typeface="Chakra Petch" panose="00000500000000000000" pitchFamily="2" charset="-34"/>
              </a:rPr>
              <a:t>Available on demand from 8 November 09:00 CET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FC9CFD-A07D-22BA-4D99-8C7BF8D40E71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rgbClr val="FBB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kra Petch" panose="000005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DD64C8-35B0-2C4D-8F5B-6C01E55E98C2}"/>
              </a:ext>
            </a:extLst>
          </p:cNvPr>
          <p:cNvSpPr txBox="1"/>
          <p:nvPr/>
        </p:nvSpPr>
        <p:spPr>
          <a:xfrm>
            <a:off x="1657350" y="6301440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B8202D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C57967-0585-9159-3458-3308A1B4F7C6}"/>
              </a:ext>
            </a:extLst>
          </p:cNvPr>
          <p:cNvGrpSpPr/>
          <p:nvPr/>
        </p:nvGrpSpPr>
        <p:grpSpPr>
          <a:xfrm>
            <a:off x="1530253" y="7366555"/>
            <a:ext cx="12524068" cy="293990"/>
            <a:chOff x="1530253" y="7366555"/>
            <a:chExt cx="12524068" cy="293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B1DB4-7F86-0ED6-9497-349D79BE9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6781495" y="7385977"/>
              <a:ext cx="257110" cy="2579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378D39-9CF3-FF93-A099-1D2D731C51EE}"/>
                </a:ext>
              </a:extLst>
            </p:cNvPr>
            <p:cNvSpPr txBox="1"/>
            <p:nvPr/>
          </p:nvSpPr>
          <p:spPr>
            <a:xfrm>
              <a:off x="7030556" y="7368157"/>
              <a:ext cx="26201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FDBC2A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@UNION.CONFERENCE</a:t>
              </a:r>
              <a:endParaRPr lang="en-US" sz="1300" dirty="0">
                <a:solidFill>
                  <a:srgbClr val="FBB944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B67457-60DE-64D6-2763-067157585A12}"/>
                </a:ext>
              </a:extLst>
            </p:cNvPr>
            <p:cNvSpPr txBox="1"/>
            <p:nvPr/>
          </p:nvSpPr>
          <p:spPr>
            <a:xfrm>
              <a:off x="12272797" y="7366556"/>
              <a:ext cx="178152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FDBC2A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#UNIONCONF</a:t>
              </a:r>
              <a:endParaRPr lang="en-US" sz="1300" dirty="0">
                <a:solidFill>
                  <a:srgbClr val="FBB944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EC1A24-1923-D1E5-705E-D6F41021D4BD}"/>
                </a:ext>
              </a:extLst>
            </p:cNvPr>
            <p:cNvGrpSpPr/>
            <p:nvPr/>
          </p:nvGrpSpPr>
          <p:grpSpPr>
            <a:xfrm>
              <a:off x="1530253" y="7366555"/>
              <a:ext cx="3078908" cy="292388"/>
              <a:chOff x="1530253" y="7366555"/>
              <a:chExt cx="3078908" cy="29238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885A94E-3390-0A43-5464-BBF39D447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19AB7-7E20-1EA0-1618-47EF6317CB0B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hakra Petch" panose="00000500000000000000" pitchFamily="2" charset="-34"/>
                  </a:rPr>
                  <a:t>/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4E4511-9966-1B0F-13FD-567C22D40013}"/>
                  </a:ext>
                </a:extLst>
              </p:cNvPr>
              <p:cNvSpPr txBox="1"/>
              <p:nvPr/>
            </p:nvSpPr>
            <p:spPr>
              <a:xfrm>
                <a:off x="2094607" y="7366555"/>
                <a:ext cx="2514554" cy="2923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300" b="1" dirty="0">
                    <a:solidFill>
                      <a:srgbClr val="FDBC2A"/>
                    </a:solidFill>
                    <a:latin typeface="Chakra Petch" panose="00000500000000000000" pitchFamily="2" charset="-34"/>
                    <a:ea typeface="Jost" pitchFamily="2" charset="77"/>
                    <a:cs typeface="Chakra Petch" panose="00000500000000000000" pitchFamily="2" charset="-34"/>
                  </a:rPr>
                  <a:t>@UNIONCONFERENCE</a:t>
                </a:r>
                <a:endParaRPr lang="en-US" sz="1300" dirty="0">
                  <a:solidFill>
                    <a:srgbClr val="FBB944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60C651C8-4EA9-F486-2369-D3F4E962D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194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A6F3DC-E03F-F145-9781-797AE80B7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6921" y="2089999"/>
            <a:ext cx="5444132" cy="4920459"/>
          </a:xfrm>
          <a:ln>
            <a:solidFill>
              <a:srgbClr val="233C75">
                <a:alpha val="50196"/>
              </a:srgbClr>
            </a:solidFill>
          </a:ln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E093-F466-CC40-BEE2-E37DFA92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903066"/>
            <a:ext cx="1853367" cy="347482"/>
          </a:xfrm>
          <a:ln>
            <a:noFill/>
          </a:ln>
        </p:spPr>
        <p:txBody>
          <a:bodyPr/>
          <a:lstStyle/>
          <a:p>
            <a:endParaRPr lang="en-US" dirty="0">
              <a:solidFill>
                <a:srgbClr val="D5DE23"/>
              </a:solidFill>
              <a:latin typeface="Chakra Petch" panose="00000500000000000000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5C40E-E3AD-2047-B954-DC4AFEAC3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2623673"/>
            <a:ext cx="5178425" cy="1828584"/>
          </a:xfrm>
          <a:ln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B60DE-3BB4-7B4D-9964-4F40E74CB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1031" y="1929144"/>
            <a:ext cx="1747071" cy="321404"/>
          </a:xfrm>
          <a:ln>
            <a:noFill/>
          </a:ln>
        </p:spPr>
        <p:txBody>
          <a:bodyPr/>
          <a:lstStyle/>
          <a:p>
            <a:endParaRPr lang="en-US" dirty="0">
              <a:solidFill>
                <a:srgbClr val="D5DE23"/>
              </a:solidFill>
              <a:latin typeface="Chakra Petch" panose="00000500000000000000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48065-96B4-4F42-B74C-D0AF530DF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2186" y="4670188"/>
            <a:ext cx="5178425" cy="1502011"/>
          </a:xfrm>
          <a:ln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10974-1830-ED93-D67B-872F342AFCC3}"/>
              </a:ext>
            </a:extLst>
          </p:cNvPr>
          <p:cNvSpPr txBox="1"/>
          <p:nvPr/>
        </p:nvSpPr>
        <p:spPr>
          <a:xfrm>
            <a:off x="1513114" y="2280948"/>
            <a:ext cx="4604657" cy="34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060961">
              <a:lnSpc>
                <a:spcPct val="90000"/>
              </a:lnSpc>
              <a:spcBef>
                <a:spcPts val="1160"/>
              </a:spcBef>
              <a:buFont typeface="Arial" panose="020B0604020202020204" pitchFamily="34" charset="0"/>
              <a:buNone/>
              <a:defRPr b="1" i="0" spc="0">
                <a:solidFill>
                  <a:schemeClr val="bg1"/>
                </a:solidFill>
                <a:latin typeface="Montserrat Medium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91764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6pPr>
            <a:lvl7pPr marL="344812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7pPr>
            <a:lvl8pPr marL="3978603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8pPr>
            <a:lvl9pPr marL="450908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9pPr>
          </a:lstStyle>
          <a:p>
            <a:r>
              <a:rPr lang="en-US" sz="1200" dirty="0">
                <a:latin typeface="Chakra Petch" panose="00000500000000000000" pitchFamily="2" charset="-34"/>
              </a:rPr>
              <a:t>Available on demand from 8 November 09:00 CET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0B3534-7FB2-1B78-1924-BA639FCF9D95}"/>
              </a:ext>
            </a:extLst>
          </p:cNvPr>
          <p:cNvSpPr/>
          <p:nvPr/>
        </p:nvSpPr>
        <p:spPr>
          <a:xfrm>
            <a:off x="1757211" y="6356514"/>
            <a:ext cx="4833257" cy="475976"/>
          </a:xfrm>
          <a:prstGeom prst="rect">
            <a:avLst/>
          </a:prstGeom>
          <a:solidFill>
            <a:srgbClr val="D5D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kra Petch" panose="00000500000000000000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22811-11E0-C635-DFBB-C10EBB06C7F9}"/>
              </a:ext>
            </a:extLst>
          </p:cNvPr>
          <p:cNvSpPr txBox="1"/>
          <p:nvPr/>
        </p:nvSpPr>
        <p:spPr>
          <a:xfrm>
            <a:off x="1723533" y="6451764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227A4D"/>
                </a:solidFill>
                <a:latin typeface="Chakra Petch Medium" panose="00000600000000000000" pitchFamily="2" charset="-34"/>
                <a:ea typeface="Helvetica Neue Medium" panose="02000503000000020004" pitchFamily="2" charset="0"/>
                <a:cs typeface="Chakra Petch Medium" panose="00000600000000000000" pitchFamily="2" charset="-34"/>
              </a:rPr>
              <a:t>REGISTER NOW: www.worldlunghealth.org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E82A81-A6A1-2C41-1995-703AE3665996}"/>
              </a:ext>
            </a:extLst>
          </p:cNvPr>
          <p:cNvSpPr txBox="1"/>
          <p:nvPr/>
        </p:nvSpPr>
        <p:spPr>
          <a:xfrm>
            <a:off x="9276747" y="7363933"/>
            <a:ext cx="183103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b="1" dirty="0">
                <a:solidFill>
                  <a:srgbClr val="D5DE23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#TBSCIENCE   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D8FC48-6E44-4962-FCCE-03721E38A253}"/>
              </a:ext>
            </a:extLst>
          </p:cNvPr>
          <p:cNvGrpSpPr/>
          <p:nvPr/>
        </p:nvGrpSpPr>
        <p:grpSpPr>
          <a:xfrm>
            <a:off x="1530253" y="7366555"/>
            <a:ext cx="12969747" cy="311810"/>
            <a:chOff x="1530253" y="7366555"/>
            <a:chExt cx="12969747" cy="3118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41454-3065-76FB-52F6-3E1B0A3F6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5360020" y="7385977"/>
              <a:ext cx="257110" cy="25793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84EA-3A28-20BD-608D-1E79C4DD7A1A}"/>
                </a:ext>
              </a:extLst>
            </p:cNvPr>
            <p:cNvSpPr txBox="1"/>
            <p:nvPr/>
          </p:nvSpPr>
          <p:spPr>
            <a:xfrm>
              <a:off x="5609081" y="7368157"/>
              <a:ext cx="26201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D5DE23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@UNION.CONFERENCE</a:t>
              </a:r>
              <a:endParaRPr lang="en-US" sz="1300" dirty="0">
                <a:solidFill>
                  <a:srgbClr val="D5DE23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0CC8EB9-8C7B-2BA1-DD4F-2391C24C61B5}"/>
                </a:ext>
              </a:extLst>
            </p:cNvPr>
            <p:cNvGrpSpPr/>
            <p:nvPr/>
          </p:nvGrpSpPr>
          <p:grpSpPr>
            <a:xfrm>
              <a:off x="1530253" y="7366555"/>
              <a:ext cx="3078908" cy="292388"/>
              <a:chOff x="1530253" y="7366555"/>
              <a:chExt cx="3078908" cy="29238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A56725-75EC-4F0B-E495-B95F9A16E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8C41B1-EB0E-84DD-16C0-3991D664E88E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hakra Petch" panose="00000500000000000000" pitchFamily="2" charset="-34"/>
                  </a:rPr>
                  <a:t>/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9736B3-1CF3-6DBD-3752-FFBC3535D32A}"/>
                  </a:ext>
                </a:extLst>
              </p:cNvPr>
              <p:cNvSpPr txBox="1"/>
              <p:nvPr/>
            </p:nvSpPr>
            <p:spPr>
              <a:xfrm>
                <a:off x="2094607" y="7366555"/>
                <a:ext cx="2514554" cy="2923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300" b="1" dirty="0">
                    <a:solidFill>
                      <a:srgbClr val="D5DE23"/>
                    </a:solidFill>
                    <a:latin typeface="Chakra Petch" panose="00000500000000000000" pitchFamily="2" charset="-34"/>
                    <a:ea typeface="Jost" pitchFamily="2" charset="77"/>
                    <a:cs typeface="Chakra Petch" panose="00000500000000000000" pitchFamily="2" charset="-34"/>
                  </a:rPr>
                  <a:t>@UNIONCONFERENCE</a:t>
                </a:r>
                <a:endParaRPr lang="en-US" sz="1300" dirty="0">
                  <a:solidFill>
                    <a:srgbClr val="D5DE23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endParaRP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4D3A1E07-2FE0-33F1-6E41-F0362578D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0B007A-D504-6CAE-CCA9-65F83805D3CB}"/>
                </a:ext>
              </a:extLst>
            </p:cNvPr>
            <p:cNvSpPr txBox="1"/>
            <p:nvPr/>
          </p:nvSpPr>
          <p:spPr>
            <a:xfrm>
              <a:off x="12718476" y="7385977"/>
              <a:ext cx="178152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00" b="1" dirty="0">
                  <a:solidFill>
                    <a:srgbClr val="D5DE23"/>
                  </a:solidFill>
                  <a:latin typeface="Chakra Petch" panose="00000500000000000000" pitchFamily="2" charset="-34"/>
                  <a:ea typeface="Jost" pitchFamily="2" charset="77"/>
                  <a:cs typeface="Chakra Petch" panose="00000500000000000000" pitchFamily="2" charset="-34"/>
                </a:rPr>
                <a:t>#UNIONCONF</a:t>
              </a:r>
              <a:endParaRPr lang="en-US" sz="1300" dirty="0">
                <a:solidFill>
                  <a:srgbClr val="D5DE23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3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0686" y="1375510"/>
            <a:ext cx="1976208" cy="321404"/>
          </a:xfrm>
          <a:ln>
            <a:noFill/>
          </a:ln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7174" y="1234420"/>
            <a:ext cx="5178425" cy="331650"/>
          </a:xfrm>
          <a:solidFill>
            <a:srgbClr val="FBB944">
              <a:alpha val="25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sz="1800" dirty="0">
              <a:latin typeface="Chakra Petch" panose="00000500000000000000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694037"/>
            <a:ext cx="1986557" cy="296072"/>
          </a:xfrm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694037"/>
            <a:ext cx="4234543" cy="840627"/>
          </a:xfrm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8407" y="1375510"/>
            <a:ext cx="2418653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Chakra Petch" panose="00000500000000000000" pitchFamily="2" charset="-34"/>
              </a:rPr>
              <a:t>SYMPOSIUM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7174" y="1626306"/>
            <a:ext cx="5178425" cy="291068"/>
          </a:xfrm>
          <a:solidFill>
            <a:srgbClr val="FBB944">
              <a:alpha val="25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sz="1400" dirty="0">
              <a:latin typeface="Chakra Petch" panose="00000500000000000000" pitchFamily="2" charset="-34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7174" y="2007306"/>
            <a:ext cx="5178425" cy="291068"/>
          </a:xfrm>
          <a:solidFill>
            <a:srgbClr val="FBB944">
              <a:alpha val="25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sz="1400" dirty="0">
              <a:latin typeface="Chakra Petch" panose="00000500000000000000" pitchFamily="2" charset="-34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619323"/>
            <a:ext cx="4234543" cy="324010"/>
          </a:xfrm>
          <a:solidFill>
            <a:srgbClr val="FBB944">
              <a:alpha val="32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261580"/>
            <a:ext cx="1986557" cy="296072"/>
          </a:xfrm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261580"/>
            <a:ext cx="4234543" cy="840627"/>
          </a:xfrm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186866"/>
            <a:ext cx="4234543" cy="324010"/>
          </a:xfrm>
          <a:solidFill>
            <a:srgbClr val="FBB944">
              <a:alpha val="32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5807351"/>
            <a:ext cx="1986557" cy="296072"/>
          </a:xfrm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5807351"/>
            <a:ext cx="4234543" cy="840627"/>
          </a:xfrm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6732637"/>
            <a:ext cx="4234543" cy="324010"/>
          </a:xfrm>
          <a:solidFill>
            <a:srgbClr val="FBB944">
              <a:alpha val="32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694037"/>
            <a:ext cx="1986557" cy="296072"/>
          </a:xfrm>
          <a:solidFill>
            <a:schemeClr val="tx1">
              <a:alpha val="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694037"/>
            <a:ext cx="4234543" cy="840627"/>
          </a:xfrm>
          <a:solidFill>
            <a:srgbClr val="B7202C">
              <a:alpha val="75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619323"/>
            <a:ext cx="4234543" cy="324010"/>
          </a:xfrm>
          <a:solidFill>
            <a:srgbClr val="FBB944">
              <a:alpha val="32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261580"/>
            <a:ext cx="1986557" cy="296072"/>
          </a:xfrm>
          <a:solidFill>
            <a:schemeClr val="tx1">
              <a:alpha val="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261580"/>
            <a:ext cx="4234543" cy="840627"/>
          </a:xfrm>
          <a:solidFill>
            <a:srgbClr val="B6202C">
              <a:alpha val="75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186866"/>
            <a:ext cx="4234543" cy="324010"/>
          </a:xfrm>
          <a:solidFill>
            <a:srgbClr val="FBB944">
              <a:alpha val="32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5807351"/>
            <a:ext cx="1986557" cy="296072"/>
          </a:xfrm>
          <a:solidFill>
            <a:schemeClr val="tx1">
              <a:alpha val="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5807351"/>
            <a:ext cx="4234543" cy="840627"/>
          </a:xfrm>
          <a:solidFill>
            <a:srgbClr val="B6202C">
              <a:alpha val="75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6732637"/>
            <a:ext cx="4234543" cy="324010"/>
          </a:xfrm>
          <a:solidFill>
            <a:srgbClr val="FBB944">
              <a:alpha val="32000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A220C-A69B-571C-41DF-169DEDE85D58}"/>
              </a:ext>
            </a:extLst>
          </p:cNvPr>
          <p:cNvSpPr/>
          <p:nvPr/>
        </p:nvSpPr>
        <p:spPr>
          <a:xfrm>
            <a:off x="2727255" y="1884555"/>
            <a:ext cx="3762643" cy="423747"/>
          </a:xfrm>
          <a:prstGeom prst="rect">
            <a:avLst/>
          </a:prstGeom>
          <a:solidFill>
            <a:srgbClr val="FBB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hakra Petch" panose="00000500000000000000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2B6F04-D41C-E696-C697-37D1C00169AD}"/>
              </a:ext>
            </a:extLst>
          </p:cNvPr>
          <p:cNvSpPr txBox="1"/>
          <p:nvPr/>
        </p:nvSpPr>
        <p:spPr>
          <a:xfrm>
            <a:off x="2693689" y="1969080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B8202D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89B9A-E9BC-4B92-067D-9E0A777ADFCF}"/>
              </a:ext>
            </a:extLst>
          </p:cNvPr>
          <p:cNvSpPr txBox="1"/>
          <p:nvPr/>
        </p:nvSpPr>
        <p:spPr>
          <a:xfrm>
            <a:off x="12834143" y="7374250"/>
            <a:ext cx="17815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 err="1">
                <a:solidFill>
                  <a:srgbClr val="FBB944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Chakra Petch" panose="00000500000000000000" pitchFamily="2" charset="-34"/>
              </a:rPr>
              <a:t>worldlunghealth.org</a:t>
            </a:r>
            <a:endParaRPr lang="en-US" sz="1200" b="1" dirty="0">
              <a:solidFill>
                <a:srgbClr val="FBB944"/>
              </a:solidFill>
              <a:latin typeface="Chakra Petch" panose="00000500000000000000" pitchFamily="2" charset="-34"/>
              <a:ea typeface="Helvetica Neue Medium" panose="02000503000000020004" pitchFamily="2" charset="0"/>
              <a:cs typeface="Chakra Petch" panose="00000500000000000000" pitchFamily="2" charset="-34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56EE8C6-8CDB-B4AA-7CB7-7962CFF4A1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417606" y="7385977"/>
            <a:ext cx="257110" cy="25793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BC91842-38FE-71A1-3C5B-982EF6776EE3}"/>
              </a:ext>
            </a:extLst>
          </p:cNvPr>
          <p:cNvSpPr txBox="1"/>
          <p:nvPr/>
        </p:nvSpPr>
        <p:spPr>
          <a:xfrm>
            <a:off x="6666667" y="7368157"/>
            <a:ext cx="262010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300" b="1" dirty="0">
                <a:solidFill>
                  <a:srgbClr val="FDBC2A"/>
                </a:solidFill>
                <a:latin typeface="Chakra Petch" panose="00000500000000000000" pitchFamily="2" charset="-34"/>
                <a:ea typeface="Jost" pitchFamily="2" charset="77"/>
                <a:cs typeface="Chakra Petch" panose="00000500000000000000" pitchFamily="2" charset="-34"/>
              </a:rPr>
              <a:t>@UNION.CONFERENCE</a:t>
            </a:r>
            <a:endParaRPr lang="en-US" sz="1300" dirty="0">
              <a:solidFill>
                <a:srgbClr val="FBB944"/>
              </a:solidFill>
              <a:latin typeface="Chakra Petch" panose="00000500000000000000" pitchFamily="2" charset="-34"/>
              <a:ea typeface="Helvetica Neue Medium" panose="02000503000000020004" pitchFamily="2" charset="0"/>
              <a:cs typeface="Chakra Petch" panose="00000500000000000000" pitchFamily="2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266C8B-8215-8702-C948-A2486B85E479}"/>
              </a:ext>
            </a:extLst>
          </p:cNvPr>
          <p:cNvSpPr txBox="1"/>
          <p:nvPr/>
        </p:nvSpPr>
        <p:spPr>
          <a:xfrm>
            <a:off x="10491273" y="7374869"/>
            <a:ext cx="178152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300" b="1" dirty="0">
                <a:solidFill>
                  <a:srgbClr val="FDBC2A"/>
                </a:solidFill>
                <a:latin typeface="Chakra Petch" panose="00000500000000000000" pitchFamily="2" charset="-34"/>
                <a:ea typeface="Jost" pitchFamily="2" charset="77"/>
                <a:cs typeface="Chakra Petch" panose="00000500000000000000" pitchFamily="2" charset="-34"/>
              </a:rPr>
              <a:t>#UNIONCONF</a:t>
            </a:r>
            <a:endParaRPr lang="en-US" sz="1300" dirty="0">
              <a:solidFill>
                <a:srgbClr val="FBB944"/>
              </a:solidFill>
              <a:latin typeface="Chakra Petch" panose="00000500000000000000" pitchFamily="2" charset="-34"/>
              <a:ea typeface="Helvetica Neue Medium" panose="02000503000000020004" pitchFamily="2" charset="0"/>
              <a:cs typeface="Chakra Petch" panose="00000500000000000000" pitchFamily="2" charset="-34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2E2D321-062F-8208-6E7D-2207578D6F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30253" y="7395666"/>
            <a:ext cx="228925" cy="22892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158144E-5086-9F71-8E2A-3CEEF84AFE26}"/>
              </a:ext>
            </a:extLst>
          </p:cNvPr>
          <p:cNvSpPr txBox="1"/>
          <p:nvPr/>
        </p:nvSpPr>
        <p:spPr>
          <a:xfrm>
            <a:off x="1692931" y="7374250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hakra Petch" panose="00000500000000000000" pitchFamily="2" charset="-34"/>
              </a:rPr>
              <a:t>/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5664E1-F697-FEB2-6F75-2C943B8FF98C}"/>
              </a:ext>
            </a:extLst>
          </p:cNvPr>
          <p:cNvSpPr txBox="1"/>
          <p:nvPr/>
        </p:nvSpPr>
        <p:spPr>
          <a:xfrm>
            <a:off x="2094607" y="7366555"/>
            <a:ext cx="251455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300" b="1" dirty="0">
                <a:solidFill>
                  <a:srgbClr val="FDBC2A"/>
                </a:solidFill>
                <a:latin typeface="Chakra Petch" panose="00000500000000000000" pitchFamily="2" charset="-34"/>
                <a:ea typeface="Jost" pitchFamily="2" charset="77"/>
                <a:cs typeface="Chakra Petch" panose="00000500000000000000" pitchFamily="2" charset="-34"/>
              </a:rPr>
              <a:t>@UNIONCONFERENCE</a:t>
            </a:r>
            <a:endParaRPr lang="en-US" sz="1300" dirty="0">
              <a:solidFill>
                <a:srgbClr val="FBB944"/>
              </a:solidFill>
              <a:latin typeface="Chakra Petch" panose="00000500000000000000" pitchFamily="2" charset="-34"/>
              <a:ea typeface="Helvetica Neue Medium" panose="02000503000000020004" pitchFamily="2" charset="0"/>
              <a:cs typeface="Chakra Petch" panose="00000500000000000000" pitchFamily="2" charset="-34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0F758148-4849-0B92-3D72-E45EEC949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1526" y="7439008"/>
            <a:ext cx="163081" cy="1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0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050" y="1316605"/>
            <a:ext cx="1391333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D5DE23"/>
                </a:solidFill>
                <a:latin typeface="Chakra Petch" panose="00000500000000000000" pitchFamily="2" charset="-34"/>
              </a:rPr>
              <a:t>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5308" y="1713955"/>
            <a:ext cx="5215702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pPr algn="l"/>
            <a:endParaRPr lang="en-US" sz="1800" dirty="0">
              <a:latin typeface="Chakra Petch" panose="00000500000000000000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851452"/>
            <a:ext cx="1986557" cy="296072"/>
          </a:xfrm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851452"/>
            <a:ext cx="4234543" cy="840627"/>
          </a:xfrm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2593" y="1344245"/>
            <a:ext cx="2290309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D5DE23"/>
                </a:solidFill>
                <a:latin typeface="Chakra Petch" panose="00000500000000000000" pitchFamily="2" charset="-34"/>
              </a:rPr>
              <a:t>SESSION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5643" y="1869728"/>
            <a:ext cx="6329956" cy="324010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pPr algn="l"/>
            <a:endParaRPr lang="en-US" sz="1400" dirty="0">
              <a:latin typeface="Chakra Petch" panose="00000500000000000000" pitchFamily="2" charset="-34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95643" y="2245455"/>
            <a:ext cx="6329956" cy="324010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pPr algn="l"/>
            <a:endParaRPr lang="en-US" sz="1400" dirty="0">
              <a:latin typeface="Chakra Petch" panose="00000500000000000000" pitchFamily="2" charset="-34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776738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418995"/>
            <a:ext cx="1986557" cy="296072"/>
          </a:xfrm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418995"/>
            <a:ext cx="4234543" cy="840627"/>
          </a:xfrm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344281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5964766"/>
            <a:ext cx="1986557" cy="296072"/>
          </a:xfrm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5964766"/>
            <a:ext cx="4234543" cy="840627"/>
          </a:xfrm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6890052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851452"/>
            <a:ext cx="1986557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851452"/>
            <a:ext cx="4234543" cy="840627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776738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418995"/>
            <a:ext cx="1986557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418995"/>
            <a:ext cx="4234543" cy="840627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344281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5964766"/>
            <a:ext cx="1986557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5964766"/>
            <a:ext cx="4234543" cy="840627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6890052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hakra Petch" panose="00000500000000000000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5742F4-CE58-4943-8B98-BF370B60B55D}"/>
              </a:ext>
            </a:extLst>
          </p:cNvPr>
          <p:cNvSpPr txBox="1"/>
          <p:nvPr/>
        </p:nvSpPr>
        <p:spPr>
          <a:xfrm>
            <a:off x="12986175" y="7495992"/>
            <a:ext cx="1975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worldlunghealth.org</a:t>
            </a:r>
            <a:endParaRPr lang="en-US" sz="1200" b="1" dirty="0">
              <a:solidFill>
                <a:schemeClr val="bg1"/>
              </a:solidFill>
              <a:latin typeface="Chakra Petch" panose="00000500000000000000" pitchFamily="2" charset="-34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C9776-14E9-C16B-4464-ABE8A7E0116E}"/>
              </a:ext>
            </a:extLst>
          </p:cNvPr>
          <p:cNvSpPr/>
          <p:nvPr/>
        </p:nvSpPr>
        <p:spPr>
          <a:xfrm>
            <a:off x="2898367" y="2143616"/>
            <a:ext cx="3762643" cy="423747"/>
          </a:xfrm>
          <a:prstGeom prst="rect">
            <a:avLst/>
          </a:prstGeom>
          <a:solidFill>
            <a:srgbClr val="D5D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D5DE23"/>
              </a:solidFill>
              <a:latin typeface="Chakra Petch" panose="000005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1FB6CC-7936-1B02-7EAD-E802B13B3EE7}"/>
              </a:ext>
            </a:extLst>
          </p:cNvPr>
          <p:cNvSpPr txBox="1"/>
          <p:nvPr/>
        </p:nvSpPr>
        <p:spPr>
          <a:xfrm>
            <a:off x="2864801" y="2228141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227A4D"/>
                </a:solidFill>
                <a:latin typeface="Chakra Petch Medium" panose="00000600000000000000" pitchFamily="2" charset="-34"/>
                <a:ea typeface="Helvetica Neue Medium" panose="02000503000000020004" pitchFamily="2" charset="0"/>
                <a:cs typeface="Chakra Petch Medium" panose="00000600000000000000" pitchFamily="2" charset="-34"/>
              </a:rPr>
              <a:t>REGISTER NOW: www.worldlunghealth.org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B9EB2D-2089-57F4-3B8A-3FC4D6A9659A}"/>
              </a:ext>
            </a:extLst>
          </p:cNvPr>
          <p:cNvGrpSpPr/>
          <p:nvPr/>
        </p:nvGrpSpPr>
        <p:grpSpPr>
          <a:xfrm>
            <a:off x="538967" y="7510537"/>
            <a:ext cx="2844337" cy="270112"/>
            <a:chOff x="1530253" y="7366555"/>
            <a:chExt cx="3078908" cy="29238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4DA46F3-4739-2627-56FD-EBEC89DF3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rcRect/>
            <a:stretch/>
          </p:blipFill>
          <p:spPr>
            <a:xfrm>
              <a:off x="1530253" y="7395666"/>
              <a:ext cx="228925" cy="22892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5E5EDD-D532-FB1F-F505-6890ADC134E8}"/>
                </a:ext>
              </a:extLst>
            </p:cNvPr>
            <p:cNvSpPr txBox="1"/>
            <p:nvPr/>
          </p:nvSpPr>
          <p:spPr>
            <a:xfrm>
              <a:off x="1692931" y="7374250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hakra Petch" panose="00000500000000000000" pitchFamily="2" charset="-34"/>
                </a:rPr>
                <a:t>/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1687DD-866E-8EB6-DF82-7BC7F008516A}"/>
                </a:ext>
              </a:extLst>
            </p:cNvPr>
            <p:cNvSpPr txBox="1"/>
            <p:nvPr/>
          </p:nvSpPr>
          <p:spPr>
            <a:xfrm>
              <a:off x="2094607" y="7366555"/>
              <a:ext cx="251455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rPr>
                <a:t>@UNIONCONFERENCE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F955707C-0B40-D2BE-BE68-C88BA46D0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31526" y="7439008"/>
              <a:ext cx="163081" cy="15760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F55FA4-7127-E84F-6FF9-EAAFDFF67608}"/>
              </a:ext>
            </a:extLst>
          </p:cNvPr>
          <p:cNvGrpSpPr/>
          <p:nvPr/>
        </p:nvGrpSpPr>
        <p:grpSpPr>
          <a:xfrm>
            <a:off x="3152334" y="7497264"/>
            <a:ext cx="4751313" cy="274151"/>
            <a:chOff x="10358856" y="194523"/>
            <a:chExt cx="5143149" cy="2967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201F58-4F5D-36F4-1EBD-FA3C66B31FE0}"/>
                </a:ext>
              </a:extLst>
            </p:cNvPr>
            <p:cNvSpPr txBox="1"/>
            <p:nvPr/>
          </p:nvSpPr>
          <p:spPr>
            <a:xfrm>
              <a:off x="12713326" y="194523"/>
              <a:ext cx="2788679" cy="277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#TBSCIENCE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5041A8-F377-9E8A-E763-A4054862E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rcRect/>
            <a:stretch/>
          </p:blipFill>
          <p:spPr>
            <a:xfrm>
              <a:off x="10358856" y="254193"/>
              <a:ext cx="180573" cy="1811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96033A-4DFB-00A7-4F07-E5781052C86A}"/>
                </a:ext>
              </a:extLst>
            </p:cNvPr>
            <p:cNvSpPr txBox="1"/>
            <p:nvPr/>
          </p:nvSpPr>
          <p:spPr>
            <a:xfrm>
              <a:off x="10500716" y="198895"/>
              <a:ext cx="26201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latin typeface="Chakra Petch" panose="00000500000000000000" pitchFamily="2" charset="-34"/>
                  <a:ea typeface="Helvetica Neue Medium" panose="02000503000000020004" pitchFamily="2" charset="0"/>
                  <a:cs typeface="Chakra Petch" panose="00000500000000000000" pitchFamily="2" charset="-34"/>
                </a:rPr>
                <a:t>@UNION.CONFERENCE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DD8A5CA-5E3E-1A35-2192-7F1D0BE5093B}"/>
              </a:ext>
            </a:extLst>
          </p:cNvPr>
          <p:cNvSpPr txBox="1"/>
          <p:nvPr/>
        </p:nvSpPr>
        <p:spPr>
          <a:xfrm>
            <a:off x="6615538" y="7500018"/>
            <a:ext cx="701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#UNIONCONF</a:t>
            </a:r>
            <a:endParaRPr lang="en-I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5187" y="1348073"/>
            <a:ext cx="1493835" cy="33884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B8202D"/>
                </a:solidFill>
                <a:latin typeface="Chakra Petch" panose="00000500000000000000" pitchFamily="2" charset="-34"/>
              </a:rPr>
              <a:t>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188" y="1787435"/>
            <a:ext cx="5178425" cy="331650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pPr algn="l"/>
            <a:endParaRPr lang="en-US" sz="1800" dirty="0">
              <a:solidFill>
                <a:srgbClr val="B8202D"/>
              </a:solidFill>
              <a:latin typeface="Chakra Petch" panose="00000500000000000000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853859"/>
            <a:ext cx="1986557" cy="296072"/>
          </a:xfrm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853859"/>
            <a:ext cx="4234543" cy="840627"/>
          </a:xfrm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1363837"/>
            <a:ext cx="2170566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B8202D"/>
                </a:solidFill>
                <a:latin typeface="Chakra Petch" panose="00000500000000000000" pitchFamily="2" charset="-34"/>
              </a:rPr>
              <a:t>SESSION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7174" y="2018658"/>
            <a:ext cx="5178425" cy="291068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sz="1400" dirty="0">
              <a:solidFill>
                <a:srgbClr val="B8202D"/>
              </a:solidFill>
              <a:latin typeface="Chakra Petch" panose="00000500000000000000" pitchFamily="2" charset="-34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7174" y="2394385"/>
            <a:ext cx="5178425" cy="291068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sz="1400" dirty="0">
              <a:solidFill>
                <a:srgbClr val="B8202D"/>
              </a:solidFill>
              <a:latin typeface="Chakra Petch" panose="00000500000000000000" pitchFamily="2" charset="-34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779145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421402"/>
            <a:ext cx="1986557" cy="296072"/>
          </a:xfrm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421402"/>
            <a:ext cx="4234543" cy="840627"/>
          </a:xfrm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346688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5967173"/>
            <a:ext cx="1986557" cy="296072"/>
          </a:xfrm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5967173"/>
            <a:ext cx="4234543" cy="840627"/>
          </a:xfrm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6892459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853859"/>
            <a:ext cx="1986557" cy="296072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853859"/>
            <a:ext cx="4234543" cy="840627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779145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421402"/>
            <a:ext cx="1986557" cy="296072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421402"/>
            <a:ext cx="4234543" cy="840627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346688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5967173"/>
            <a:ext cx="1986557" cy="296072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5967173"/>
            <a:ext cx="4234543" cy="840627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6892459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  <a:latin typeface="Chakra Petch" panose="00000500000000000000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D3F28C-DA4D-2D4D-A9F0-E8841A2F7886}"/>
              </a:ext>
            </a:extLst>
          </p:cNvPr>
          <p:cNvSpPr txBox="1"/>
          <p:nvPr/>
        </p:nvSpPr>
        <p:spPr>
          <a:xfrm>
            <a:off x="5072528" y="7490353"/>
            <a:ext cx="403838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Chakra Petch Medium" panose="00000600000000000000" pitchFamily="2" charset="-34"/>
                <a:ea typeface="Helvetica Neue Medium" panose="02000503000000020004" pitchFamily="2" charset="0"/>
                <a:cs typeface="Chakra Petch Medium" panose="00000600000000000000" pitchFamily="2" charset="-34"/>
              </a:rPr>
              <a:t>#COMMUNITYCONNECT     #UNIONCONF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201917-731D-DF47-995A-0F48BB892743}"/>
              </a:ext>
            </a:extLst>
          </p:cNvPr>
          <p:cNvSpPr txBox="1"/>
          <p:nvPr/>
        </p:nvSpPr>
        <p:spPr>
          <a:xfrm>
            <a:off x="3046929" y="7493273"/>
            <a:ext cx="189865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Chakra Petch Medium" panose="00000600000000000000" pitchFamily="2" charset="-34"/>
                <a:ea typeface="Helvetica Neue Medium" panose="02000503000000020004" pitchFamily="2" charset="0"/>
                <a:cs typeface="Chakra Petch Medium" panose="00000600000000000000" pitchFamily="2" charset="-34"/>
              </a:rPr>
              <a:t>@UNION.CONFERENCE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46C793-720B-0044-BEBB-D7D239532088}"/>
              </a:ext>
            </a:extLst>
          </p:cNvPr>
          <p:cNvSpPr txBox="1"/>
          <p:nvPr/>
        </p:nvSpPr>
        <p:spPr>
          <a:xfrm>
            <a:off x="13106399" y="7412277"/>
            <a:ext cx="1975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solidFill>
                  <a:srgbClr val="C00000"/>
                </a:solidFill>
                <a:latin typeface="Chakra Petch Medium" panose="00000600000000000000" pitchFamily="2" charset="-34"/>
                <a:ea typeface="Helvetica Neue Medium" panose="02000503000000020004" pitchFamily="2" charset="0"/>
                <a:cs typeface="Chakra Petch Medium" panose="00000600000000000000" pitchFamily="2" charset="-34"/>
              </a:rPr>
              <a:t>worldlunghealth.org</a:t>
            </a:r>
            <a:endParaRPr lang="en-US" sz="1200" dirty="0">
              <a:solidFill>
                <a:srgbClr val="C00000"/>
              </a:solidFill>
              <a:latin typeface="Chakra Petch Medium" panose="00000600000000000000" pitchFamily="2" charset="-34"/>
              <a:ea typeface="Helvetica Neue Medium" panose="02000503000000020004" pitchFamily="2" charset="0"/>
              <a:cs typeface="Chakra Petch Medium" panose="00000600000000000000" pitchFamily="2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ACDEAD-5BC2-9315-8BD0-28D82235C24A}"/>
              </a:ext>
            </a:extLst>
          </p:cNvPr>
          <p:cNvSpPr/>
          <p:nvPr/>
        </p:nvSpPr>
        <p:spPr>
          <a:xfrm>
            <a:off x="2830331" y="2209657"/>
            <a:ext cx="3762643" cy="423747"/>
          </a:xfrm>
          <a:prstGeom prst="rect">
            <a:avLst/>
          </a:prstGeom>
          <a:solidFill>
            <a:srgbClr val="B8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hakra Petch" panose="000005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EFA1E0-B548-D154-9AA7-597E6EEDDF6F}"/>
              </a:ext>
            </a:extLst>
          </p:cNvPr>
          <p:cNvSpPr txBox="1"/>
          <p:nvPr/>
        </p:nvSpPr>
        <p:spPr>
          <a:xfrm>
            <a:off x="2785614" y="2294182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hakra Petch" panose="00000500000000000000" pitchFamily="2" charset="-34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B45D934-686F-D669-A785-A02C4557D4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897537" y="7538232"/>
            <a:ext cx="198630" cy="1992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6B25247-9973-053B-75BF-500B0CBCCAD4}"/>
              </a:ext>
            </a:extLst>
          </p:cNvPr>
          <p:cNvGrpSpPr/>
          <p:nvPr/>
        </p:nvGrpSpPr>
        <p:grpSpPr>
          <a:xfrm>
            <a:off x="338111" y="7509493"/>
            <a:ext cx="2550911" cy="292388"/>
            <a:chOff x="7101933" y="265162"/>
            <a:chExt cx="2550911" cy="29238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79DE8A-27B7-3389-FFC5-2476A5C9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7101933" y="292790"/>
              <a:ext cx="228925" cy="22892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4306D9-383A-2E1F-B5A8-48BD7A6419BC}"/>
                </a:ext>
              </a:extLst>
            </p:cNvPr>
            <p:cNvSpPr txBox="1"/>
            <p:nvPr/>
          </p:nvSpPr>
          <p:spPr>
            <a:xfrm>
              <a:off x="7666287" y="265162"/>
              <a:ext cx="1986557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300" dirty="0">
                  <a:solidFill>
                    <a:srgbClr val="C00000"/>
                  </a:solidFill>
                  <a:latin typeface="Chakra Petch Medium" panose="00000600000000000000" pitchFamily="2" charset="-34"/>
                  <a:ea typeface="Helvetica Neue Medium" panose="02000503000000020004" pitchFamily="2" charset="0"/>
                  <a:cs typeface="Chakra Petch Medium" panose="00000600000000000000" pitchFamily="2" charset="-34"/>
                </a:rPr>
                <a:t>@UNIONCONFERENCE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B38FCF-4836-0A50-E3C5-E7ACECE1F5FB}"/>
                </a:ext>
              </a:extLst>
            </p:cNvPr>
            <p:cNvSpPr txBox="1"/>
            <p:nvPr/>
          </p:nvSpPr>
          <p:spPr>
            <a:xfrm>
              <a:off x="7264611" y="271374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hakra Petch" panose="00000500000000000000" pitchFamily="2" charset="-34"/>
                </a:rPr>
                <a:t>/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685ACFF-9A47-D840-9B5B-60DE0A6B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03206" y="336132"/>
              <a:ext cx="163081" cy="157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6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9595</TotalTime>
  <Words>211</Words>
  <Application>Microsoft Macintosh PowerPoint</Application>
  <PresentationFormat>Custom</PresentationFormat>
  <Paragraphs>65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Chakra Petch</vt:lpstr>
      <vt:lpstr>Chakra Petch Medium</vt:lpstr>
      <vt:lpstr>Helvetica Neue</vt:lpstr>
      <vt:lpstr>Montserrat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68</cp:revision>
  <dcterms:created xsi:type="dcterms:W3CDTF">2021-09-02T14:42:08Z</dcterms:created>
  <dcterms:modified xsi:type="dcterms:W3CDTF">2024-08-28T16:08:07Z</dcterms:modified>
</cp:coreProperties>
</file>