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60" r:id="rId1"/>
  </p:sldMasterIdLst>
  <p:sldIdLst>
    <p:sldId id="256" r:id="rId2"/>
    <p:sldId id="259" r:id="rId3"/>
    <p:sldId id="258" r:id="rId4"/>
  </p:sldIdLst>
  <p:sldSz cx="11303000" cy="201041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84" d="100"/>
          <a:sy n="84" d="100"/>
        </p:scale>
        <p:origin x="5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3290186"/>
            <a:ext cx="9607550" cy="6999205"/>
          </a:xfrm>
        </p:spPr>
        <p:txBody>
          <a:bodyPr anchor="b"/>
          <a:lstStyle>
            <a:lvl1pPr algn="ctr">
              <a:defRPr sz="7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875" y="10559308"/>
            <a:ext cx="8477250" cy="4853836"/>
          </a:xfrm>
        </p:spPr>
        <p:txBody>
          <a:bodyPr/>
          <a:lstStyle>
            <a:lvl1pPr marL="0" indent="0" algn="ctr">
              <a:buNone/>
              <a:defRPr sz="2967"/>
            </a:lvl1pPr>
            <a:lvl2pPr marL="565145" indent="0" algn="ctr">
              <a:buNone/>
              <a:defRPr sz="2472"/>
            </a:lvl2pPr>
            <a:lvl3pPr marL="1130290" indent="0" algn="ctr">
              <a:buNone/>
              <a:defRPr sz="2225"/>
            </a:lvl3pPr>
            <a:lvl4pPr marL="1695435" indent="0" algn="ctr">
              <a:buNone/>
              <a:defRPr sz="1978"/>
            </a:lvl4pPr>
            <a:lvl5pPr marL="2260580" indent="0" algn="ctr">
              <a:buNone/>
              <a:defRPr sz="1978"/>
            </a:lvl5pPr>
            <a:lvl6pPr marL="2825725" indent="0" algn="ctr">
              <a:buNone/>
              <a:defRPr sz="1978"/>
            </a:lvl6pPr>
            <a:lvl7pPr marL="3390870" indent="0" algn="ctr">
              <a:buNone/>
              <a:defRPr sz="1978"/>
            </a:lvl7pPr>
            <a:lvl8pPr marL="3956014" indent="0" algn="ctr">
              <a:buNone/>
              <a:defRPr sz="1978"/>
            </a:lvl8pPr>
            <a:lvl9pPr marL="4521159" indent="0" algn="ctr">
              <a:buNone/>
              <a:defRPr sz="197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96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84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88710" y="1070357"/>
            <a:ext cx="2437209" cy="1703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082" y="1070357"/>
            <a:ext cx="7170341" cy="1703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2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02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195" y="5012070"/>
            <a:ext cx="9748838" cy="8362746"/>
          </a:xfrm>
        </p:spPr>
        <p:txBody>
          <a:bodyPr anchor="b"/>
          <a:lstStyle>
            <a:lvl1pPr>
              <a:defRPr sz="7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195" y="13453930"/>
            <a:ext cx="9748838" cy="4397770"/>
          </a:xfrm>
        </p:spPr>
        <p:txBody>
          <a:bodyPr/>
          <a:lstStyle>
            <a:lvl1pPr marL="0" indent="0">
              <a:buNone/>
              <a:defRPr sz="2967">
                <a:solidFill>
                  <a:schemeClr val="tx1"/>
                </a:solidFill>
              </a:defRPr>
            </a:lvl1pPr>
            <a:lvl2pPr marL="565145" indent="0">
              <a:buNone/>
              <a:defRPr sz="2472">
                <a:solidFill>
                  <a:schemeClr val="tx1">
                    <a:tint val="75000"/>
                  </a:schemeClr>
                </a:solidFill>
              </a:defRPr>
            </a:lvl2pPr>
            <a:lvl3pPr marL="113029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3pPr>
            <a:lvl4pPr marL="1695435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4pPr>
            <a:lvl5pPr marL="2260580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5pPr>
            <a:lvl6pPr marL="2825725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6pPr>
            <a:lvl7pPr marL="3390870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7pPr>
            <a:lvl8pPr marL="3956014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8pPr>
            <a:lvl9pPr marL="4521159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94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081" y="5351786"/>
            <a:ext cx="4803775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2144" y="5351786"/>
            <a:ext cx="4803775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122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070362"/>
            <a:ext cx="9748838" cy="3885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8555" y="4928298"/>
            <a:ext cx="4781698" cy="2415283"/>
          </a:xfrm>
        </p:spPr>
        <p:txBody>
          <a:bodyPr anchor="b"/>
          <a:lstStyle>
            <a:lvl1pPr marL="0" indent="0">
              <a:buNone/>
              <a:defRPr sz="2967" b="1"/>
            </a:lvl1pPr>
            <a:lvl2pPr marL="565145" indent="0">
              <a:buNone/>
              <a:defRPr sz="2472" b="1"/>
            </a:lvl2pPr>
            <a:lvl3pPr marL="1130290" indent="0">
              <a:buNone/>
              <a:defRPr sz="2225" b="1"/>
            </a:lvl3pPr>
            <a:lvl4pPr marL="1695435" indent="0">
              <a:buNone/>
              <a:defRPr sz="1978" b="1"/>
            </a:lvl4pPr>
            <a:lvl5pPr marL="2260580" indent="0">
              <a:buNone/>
              <a:defRPr sz="1978" b="1"/>
            </a:lvl5pPr>
            <a:lvl6pPr marL="2825725" indent="0">
              <a:buNone/>
              <a:defRPr sz="1978" b="1"/>
            </a:lvl6pPr>
            <a:lvl7pPr marL="3390870" indent="0">
              <a:buNone/>
              <a:defRPr sz="1978" b="1"/>
            </a:lvl7pPr>
            <a:lvl8pPr marL="3956014" indent="0">
              <a:buNone/>
              <a:defRPr sz="1978" b="1"/>
            </a:lvl8pPr>
            <a:lvl9pPr marL="4521159" indent="0">
              <a:buNone/>
              <a:defRPr sz="19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555" y="7343581"/>
            <a:ext cx="4781698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144" y="4928298"/>
            <a:ext cx="4805247" cy="2415283"/>
          </a:xfrm>
        </p:spPr>
        <p:txBody>
          <a:bodyPr anchor="b"/>
          <a:lstStyle>
            <a:lvl1pPr marL="0" indent="0">
              <a:buNone/>
              <a:defRPr sz="2967" b="1"/>
            </a:lvl1pPr>
            <a:lvl2pPr marL="565145" indent="0">
              <a:buNone/>
              <a:defRPr sz="2472" b="1"/>
            </a:lvl2pPr>
            <a:lvl3pPr marL="1130290" indent="0">
              <a:buNone/>
              <a:defRPr sz="2225" b="1"/>
            </a:lvl3pPr>
            <a:lvl4pPr marL="1695435" indent="0">
              <a:buNone/>
              <a:defRPr sz="1978" b="1"/>
            </a:lvl4pPr>
            <a:lvl5pPr marL="2260580" indent="0">
              <a:buNone/>
              <a:defRPr sz="1978" b="1"/>
            </a:lvl5pPr>
            <a:lvl6pPr marL="2825725" indent="0">
              <a:buNone/>
              <a:defRPr sz="1978" b="1"/>
            </a:lvl6pPr>
            <a:lvl7pPr marL="3390870" indent="0">
              <a:buNone/>
              <a:defRPr sz="1978" b="1"/>
            </a:lvl7pPr>
            <a:lvl8pPr marL="3956014" indent="0">
              <a:buNone/>
              <a:defRPr sz="1978" b="1"/>
            </a:lvl8pPr>
            <a:lvl9pPr marL="4521159" indent="0">
              <a:buNone/>
              <a:defRPr sz="19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144" y="7343581"/>
            <a:ext cx="4805247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7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033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16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340273"/>
            <a:ext cx="3645512" cy="4690957"/>
          </a:xfrm>
        </p:spPr>
        <p:txBody>
          <a:bodyPr anchor="b"/>
          <a:lstStyle>
            <a:lvl1pPr>
              <a:defRPr sz="3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5247" y="2894623"/>
            <a:ext cx="5722144" cy="14286941"/>
          </a:xfrm>
        </p:spPr>
        <p:txBody>
          <a:bodyPr/>
          <a:lstStyle>
            <a:lvl1pPr>
              <a:defRPr sz="3956"/>
            </a:lvl1pPr>
            <a:lvl2pPr>
              <a:defRPr sz="3461"/>
            </a:lvl2pPr>
            <a:lvl3pPr>
              <a:defRPr sz="2967"/>
            </a:lvl3pPr>
            <a:lvl4pPr>
              <a:defRPr sz="2472"/>
            </a:lvl4pPr>
            <a:lvl5pPr>
              <a:defRPr sz="2472"/>
            </a:lvl5pPr>
            <a:lvl6pPr>
              <a:defRPr sz="2472"/>
            </a:lvl6pPr>
            <a:lvl7pPr>
              <a:defRPr sz="2472"/>
            </a:lvl7pPr>
            <a:lvl8pPr>
              <a:defRPr sz="2472"/>
            </a:lvl8pPr>
            <a:lvl9pPr>
              <a:defRPr sz="24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553" y="6031230"/>
            <a:ext cx="3645512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145" indent="0">
              <a:buNone/>
              <a:defRPr sz="1731"/>
            </a:lvl2pPr>
            <a:lvl3pPr marL="1130290" indent="0">
              <a:buNone/>
              <a:defRPr sz="1483"/>
            </a:lvl3pPr>
            <a:lvl4pPr marL="1695435" indent="0">
              <a:buNone/>
              <a:defRPr sz="1236"/>
            </a:lvl4pPr>
            <a:lvl5pPr marL="2260580" indent="0">
              <a:buNone/>
              <a:defRPr sz="1236"/>
            </a:lvl5pPr>
            <a:lvl6pPr marL="2825725" indent="0">
              <a:buNone/>
              <a:defRPr sz="1236"/>
            </a:lvl6pPr>
            <a:lvl7pPr marL="3390870" indent="0">
              <a:buNone/>
              <a:defRPr sz="1236"/>
            </a:lvl7pPr>
            <a:lvl8pPr marL="3956014" indent="0">
              <a:buNone/>
              <a:defRPr sz="1236"/>
            </a:lvl8pPr>
            <a:lvl9pPr marL="4521159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035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340273"/>
            <a:ext cx="3645512" cy="4690957"/>
          </a:xfrm>
        </p:spPr>
        <p:txBody>
          <a:bodyPr anchor="b"/>
          <a:lstStyle>
            <a:lvl1pPr>
              <a:defRPr sz="3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05247" y="2894623"/>
            <a:ext cx="5722144" cy="14286941"/>
          </a:xfrm>
        </p:spPr>
        <p:txBody>
          <a:bodyPr anchor="t"/>
          <a:lstStyle>
            <a:lvl1pPr marL="0" indent="0">
              <a:buNone/>
              <a:defRPr sz="3956"/>
            </a:lvl1pPr>
            <a:lvl2pPr marL="565145" indent="0">
              <a:buNone/>
              <a:defRPr sz="3461"/>
            </a:lvl2pPr>
            <a:lvl3pPr marL="1130290" indent="0">
              <a:buNone/>
              <a:defRPr sz="2967"/>
            </a:lvl3pPr>
            <a:lvl4pPr marL="1695435" indent="0">
              <a:buNone/>
              <a:defRPr sz="2472"/>
            </a:lvl4pPr>
            <a:lvl5pPr marL="2260580" indent="0">
              <a:buNone/>
              <a:defRPr sz="2472"/>
            </a:lvl5pPr>
            <a:lvl6pPr marL="2825725" indent="0">
              <a:buNone/>
              <a:defRPr sz="2472"/>
            </a:lvl6pPr>
            <a:lvl7pPr marL="3390870" indent="0">
              <a:buNone/>
              <a:defRPr sz="2472"/>
            </a:lvl7pPr>
            <a:lvl8pPr marL="3956014" indent="0">
              <a:buNone/>
              <a:defRPr sz="2472"/>
            </a:lvl8pPr>
            <a:lvl9pPr marL="4521159" indent="0">
              <a:buNone/>
              <a:defRPr sz="247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553" y="6031230"/>
            <a:ext cx="3645512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145" indent="0">
              <a:buNone/>
              <a:defRPr sz="1731"/>
            </a:lvl2pPr>
            <a:lvl3pPr marL="1130290" indent="0">
              <a:buNone/>
              <a:defRPr sz="1483"/>
            </a:lvl3pPr>
            <a:lvl4pPr marL="1695435" indent="0">
              <a:buNone/>
              <a:defRPr sz="1236"/>
            </a:lvl4pPr>
            <a:lvl5pPr marL="2260580" indent="0">
              <a:buNone/>
              <a:defRPr sz="1236"/>
            </a:lvl5pPr>
            <a:lvl6pPr marL="2825725" indent="0">
              <a:buNone/>
              <a:defRPr sz="1236"/>
            </a:lvl6pPr>
            <a:lvl7pPr marL="3390870" indent="0">
              <a:buNone/>
              <a:defRPr sz="1236"/>
            </a:lvl7pPr>
            <a:lvl8pPr marL="3956014" indent="0">
              <a:buNone/>
              <a:defRPr sz="1236"/>
            </a:lvl8pPr>
            <a:lvl9pPr marL="4521159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51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081" y="1070362"/>
            <a:ext cx="9748838" cy="3885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081" y="5351786"/>
            <a:ext cx="9748838" cy="1275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081" y="18633527"/>
            <a:ext cx="2543175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119" y="18633527"/>
            <a:ext cx="381476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82744" y="18633527"/>
            <a:ext cx="2543175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08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30290" rtl="0" eaLnBrk="1" latinLnBrk="0" hangingPunct="1">
        <a:lnSpc>
          <a:spcPct val="90000"/>
        </a:lnSpc>
        <a:spcBef>
          <a:spcPct val="0"/>
        </a:spcBef>
        <a:buNone/>
        <a:defRPr sz="54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572" indent="-282572" algn="l" defTabSz="1130290" rtl="0" eaLnBrk="1" latinLnBrk="0" hangingPunct="1">
        <a:lnSpc>
          <a:spcPct val="90000"/>
        </a:lnSpc>
        <a:spcBef>
          <a:spcPts val="1236"/>
        </a:spcBef>
        <a:buFont typeface="Arial" panose="020B0604020202020204" pitchFamily="34" charset="0"/>
        <a:buChar char="•"/>
        <a:defRPr sz="3461" kern="1200">
          <a:solidFill>
            <a:schemeClr val="tx1"/>
          </a:solidFill>
          <a:latin typeface="+mn-lt"/>
          <a:ea typeface="+mn-ea"/>
          <a:cs typeface="+mn-cs"/>
        </a:defRPr>
      </a:lvl1pPr>
      <a:lvl2pPr marL="84771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2pPr>
      <a:lvl3pPr marL="141286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472" kern="1200">
          <a:solidFill>
            <a:schemeClr val="tx1"/>
          </a:solidFill>
          <a:latin typeface="+mn-lt"/>
          <a:ea typeface="+mn-ea"/>
          <a:cs typeface="+mn-cs"/>
        </a:defRPr>
      </a:lvl3pPr>
      <a:lvl4pPr marL="197800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4pPr>
      <a:lvl5pPr marL="254315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5pPr>
      <a:lvl6pPr marL="310829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6pPr>
      <a:lvl7pPr marL="367344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7pPr>
      <a:lvl8pPr marL="423858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8pPr>
      <a:lvl9pPr marL="480373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1pPr>
      <a:lvl2pPr marL="56514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13029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3pPr>
      <a:lvl4pPr marL="169543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4pPr>
      <a:lvl5pPr marL="226058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5pPr>
      <a:lvl6pPr marL="282572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6pPr>
      <a:lvl7pPr marL="339087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7pPr>
      <a:lvl8pPr marL="3956014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8pPr>
      <a:lvl9pPr marL="4521159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8F4D68-B86D-8A76-56DE-50F67D74CA22}"/>
              </a:ext>
            </a:extLst>
          </p:cNvPr>
          <p:cNvSpPr txBox="1"/>
          <p:nvPr/>
        </p:nvSpPr>
        <p:spPr>
          <a:xfrm>
            <a:off x="3795453" y="34444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A3489-A9EC-3929-4355-9BB862788BBB}"/>
              </a:ext>
            </a:extLst>
          </p:cNvPr>
          <p:cNvSpPr txBox="1"/>
          <p:nvPr/>
        </p:nvSpPr>
        <p:spPr>
          <a:xfrm>
            <a:off x="3795453" y="1113890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A5FB70-F10D-2DAE-3352-ACD1A9D3A337}"/>
              </a:ext>
            </a:extLst>
          </p:cNvPr>
          <p:cNvSpPr txBox="1"/>
          <p:nvPr/>
        </p:nvSpPr>
        <p:spPr>
          <a:xfrm>
            <a:off x="7070148" y="1098646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BC887-90A1-0513-9F5E-34719DA9223C}"/>
              </a:ext>
            </a:extLst>
          </p:cNvPr>
          <p:cNvSpPr txBox="1"/>
          <p:nvPr/>
        </p:nvSpPr>
        <p:spPr>
          <a:xfrm>
            <a:off x="564573" y="20318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3059E-7C1C-73B4-1C6F-9AA10716AC5E}"/>
              </a:ext>
            </a:extLst>
          </p:cNvPr>
          <p:cNvSpPr txBox="1"/>
          <p:nvPr/>
        </p:nvSpPr>
        <p:spPr>
          <a:xfrm>
            <a:off x="5791893" y="203944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Design 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1A3032-CC66-8296-933E-6CFA0880718F}"/>
              </a:ext>
            </a:extLst>
          </p:cNvPr>
          <p:cNvSpPr txBox="1"/>
          <p:nvPr/>
        </p:nvSpPr>
        <p:spPr>
          <a:xfrm>
            <a:off x="564573" y="96137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F4EEC-7113-F729-C041-E0660E854361}"/>
              </a:ext>
            </a:extLst>
          </p:cNvPr>
          <p:cNvSpPr txBox="1"/>
          <p:nvPr/>
        </p:nvSpPr>
        <p:spPr>
          <a:xfrm>
            <a:off x="5791893" y="96137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Conclusions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7CDFF-42FF-29F2-320F-98A19CB8AC64}"/>
              </a:ext>
            </a:extLst>
          </p:cNvPr>
          <p:cNvSpPr txBox="1"/>
          <p:nvPr/>
        </p:nvSpPr>
        <p:spPr>
          <a:xfrm>
            <a:off x="541713" y="1714228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F8E4-B61E-FC2C-301E-CDF76DD319EB}"/>
              </a:ext>
            </a:extLst>
          </p:cNvPr>
          <p:cNvSpPr txBox="1"/>
          <p:nvPr/>
        </p:nvSpPr>
        <p:spPr>
          <a:xfrm>
            <a:off x="685800" y="2654035"/>
            <a:ext cx="4518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State the 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objectives,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question/hypothesis or  describe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 challenge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addressed by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</a:t>
            </a:r>
            <a:r>
              <a:rPr lang="en-GB" sz="1200" spc="-22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research.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  <a:p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F108E8-9FD1-EF99-088D-06467E0EF3BD}"/>
              </a:ext>
            </a:extLst>
          </p:cNvPr>
          <p:cNvSpPr txBox="1"/>
          <p:nvPr/>
        </p:nvSpPr>
        <p:spPr>
          <a:xfrm>
            <a:off x="5937854" y="2654035"/>
            <a:ext cx="4518660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Describe study design, setting, desired outcomes, procedures, and techniques used to collect and analyses information. Include a description of appropriate statistical analyses.</a:t>
            </a:r>
          </a:p>
          <a:p>
            <a:pPr>
              <a:spcBef>
                <a:spcPts val="55"/>
              </a:spcBef>
            </a:pPr>
            <a:endParaRPr lang="en-GB" sz="1200" dirty="0"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3A13B4-1919-E065-8944-222DD1015E85}"/>
              </a:ext>
            </a:extLst>
          </p:cNvPr>
          <p:cNvSpPr txBox="1"/>
          <p:nvPr/>
        </p:nvSpPr>
        <p:spPr>
          <a:xfrm>
            <a:off x="685800" y="1025845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specific findings to</a:t>
            </a:r>
            <a:r>
              <a:rPr lang="en-GB" sz="1200" spc="-5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date.</a:t>
            </a:r>
            <a:endParaRPr lang="en-GB" sz="1200" dirty="0">
              <a:solidFill>
                <a:srgbClr val="191919"/>
              </a:solidFill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30177E-3A5F-D2BF-4FFC-9AF31FB8C4FD}"/>
              </a:ext>
            </a:extLst>
          </p:cNvPr>
          <p:cNvSpPr txBox="1"/>
          <p:nvPr/>
        </p:nvSpPr>
        <p:spPr>
          <a:xfrm>
            <a:off x="5937854" y="10258455"/>
            <a:ext cx="4518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5" marR="222300"/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Describe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implications of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results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presented and </a:t>
            </a:r>
            <a:r>
              <a:rPr lang="en-US" sz="1200" dirty="0" err="1">
                <a:latin typeface="Chakra Petch" pitchFamily="2" charset="-34"/>
                <a:cs typeface="Chakra Petch" pitchFamily="2" charset="-34"/>
              </a:rPr>
              <a:t>summarise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 key recommendations. Explain specific  findings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on how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research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addressed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study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question or</a:t>
            </a:r>
            <a:r>
              <a:rPr lang="en-US" sz="1200" spc="-6" dirty="0">
                <a:latin typeface="Chakra Petch" pitchFamily="2" charset="-34"/>
                <a:cs typeface="Chakra Petch" pitchFamily="2" charset="-34"/>
              </a:rPr>
              <a:t>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challenge.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8BF50-31DE-8DC8-1E54-56958991785F}"/>
              </a:ext>
            </a:extLst>
          </p:cNvPr>
          <p:cNvSpPr txBox="1"/>
          <p:nvPr/>
        </p:nvSpPr>
        <p:spPr>
          <a:xfrm>
            <a:off x="685800" y="1781798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46">
              <a:spcBef>
                <a:spcPts val="166"/>
              </a:spcBef>
            </a:pPr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  <a:p>
            <a:pPr marL="7046"/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2412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84BC887-90A1-0513-9F5E-34719DA9223C}"/>
              </a:ext>
            </a:extLst>
          </p:cNvPr>
          <p:cNvSpPr txBox="1"/>
          <p:nvPr/>
        </p:nvSpPr>
        <p:spPr>
          <a:xfrm>
            <a:off x="564573" y="20318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3059E-7C1C-73B4-1C6F-9AA10716AC5E}"/>
              </a:ext>
            </a:extLst>
          </p:cNvPr>
          <p:cNvSpPr txBox="1"/>
          <p:nvPr/>
        </p:nvSpPr>
        <p:spPr>
          <a:xfrm>
            <a:off x="5791893" y="2031828"/>
            <a:ext cx="2529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Intervention &amp; Response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1A3032-CC66-8296-933E-6CFA0880718F}"/>
              </a:ext>
            </a:extLst>
          </p:cNvPr>
          <p:cNvSpPr txBox="1"/>
          <p:nvPr/>
        </p:nvSpPr>
        <p:spPr>
          <a:xfrm>
            <a:off x="564573" y="96137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F4EEC-7113-F729-C041-E0660E854361}"/>
              </a:ext>
            </a:extLst>
          </p:cNvPr>
          <p:cNvSpPr txBox="1"/>
          <p:nvPr/>
        </p:nvSpPr>
        <p:spPr>
          <a:xfrm>
            <a:off x="5791893" y="96137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Conclusions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7CDFF-42FF-29F2-320F-98A19CB8AC64}"/>
              </a:ext>
            </a:extLst>
          </p:cNvPr>
          <p:cNvSpPr txBox="1"/>
          <p:nvPr/>
        </p:nvSpPr>
        <p:spPr>
          <a:xfrm>
            <a:off x="541713" y="1714228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F8E4-B61E-FC2C-301E-CDF76DD319EB}"/>
              </a:ext>
            </a:extLst>
          </p:cNvPr>
          <p:cNvSpPr txBox="1"/>
          <p:nvPr/>
        </p:nvSpPr>
        <p:spPr>
          <a:xfrm>
            <a:off x="685800" y="2654035"/>
            <a:ext cx="4518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State the 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objectives,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question/hypothesis or  describe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 challenge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addressed by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</a:t>
            </a:r>
            <a:r>
              <a:rPr lang="en-GB" sz="1200" spc="-22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research.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  <a:p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F108E8-9FD1-EF99-088D-06467E0EF3BD}"/>
              </a:ext>
            </a:extLst>
          </p:cNvPr>
          <p:cNvSpPr txBox="1"/>
          <p:nvPr/>
        </p:nvSpPr>
        <p:spPr>
          <a:xfrm>
            <a:off x="5937854" y="265403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the intervention &amp; response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3A13B4-1919-E065-8944-222DD1015E85}"/>
              </a:ext>
            </a:extLst>
          </p:cNvPr>
          <p:cNvSpPr txBox="1"/>
          <p:nvPr/>
        </p:nvSpPr>
        <p:spPr>
          <a:xfrm>
            <a:off x="685800" y="1025845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specific findings to</a:t>
            </a:r>
            <a:r>
              <a:rPr lang="en-GB" sz="1200" spc="-5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date.</a:t>
            </a:r>
            <a:endParaRPr lang="en-GB" sz="1200" dirty="0">
              <a:solidFill>
                <a:srgbClr val="191919"/>
              </a:solidFill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30177E-3A5F-D2BF-4FFC-9AF31FB8C4FD}"/>
              </a:ext>
            </a:extLst>
          </p:cNvPr>
          <p:cNvSpPr txBox="1"/>
          <p:nvPr/>
        </p:nvSpPr>
        <p:spPr>
          <a:xfrm>
            <a:off x="5937854" y="10258455"/>
            <a:ext cx="4518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5" marR="222300"/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Describe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implications of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results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presented and </a:t>
            </a:r>
            <a:r>
              <a:rPr lang="en-US" sz="1200" dirty="0" err="1">
                <a:latin typeface="Chakra Petch" pitchFamily="2" charset="-34"/>
                <a:cs typeface="Chakra Petch" pitchFamily="2" charset="-34"/>
              </a:rPr>
              <a:t>summarise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 key recommendations. Explain specific  findings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on how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research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addressed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study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question or</a:t>
            </a:r>
            <a:r>
              <a:rPr lang="en-US" sz="1200" spc="-6" dirty="0">
                <a:latin typeface="Chakra Petch" pitchFamily="2" charset="-34"/>
                <a:cs typeface="Chakra Petch" pitchFamily="2" charset="-34"/>
              </a:rPr>
              <a:t>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challenge.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8BF50-31DE-8DC8-1E54-56958991785F}"/>
              </a:ext>
            </a:extLst>
          </p:cNvPr>
          <p:cNvSpPr txBox="1"/>
          <p:nvPr/>
        </p:nvSpPr>
        <p:spPr>
          <a:xfrm>
            <a:off x="685800" y="1781798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46">
              <a:spcBef>
                <a:spcPts val="166"/>
              </a:spcBef>
            </a:pPr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  <a:p>
            <a:pPr marL="7046"/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49FECF-5090-7A54-371E-BB8CCEED3FE4}"/>
              </a:ext>
            </a:extLst>
          </p:cNvPr>
          <p:cNvSpPr txBox="1"/>
          <p:nvPr/>
        </p:nvSpPr>
        <p:spPr>
          <a:xfrm>
            <a:off x="3795453" y="34444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7DCB60-7D42-2415-3A53-B1A6D0842950}"/>
              </a:ext>
            </a:extLst>
          </p:cNvPr>
          <p:cNvSpPr txBox="1"/>
          <p:nvPr/>
        </p:nvSpPr>
        <p:spPr>
          <a:xfrm>
            <a:off x="3795453" y="1113890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689ABB-58AE-912F-9A0B-82E094747A43}"/>
              </a:ext>
            </a:extLst>
          </p:cNvPr>
          <p:cNvSpPr txBox="1"/>
          <p:nvPr/>
        </p:nvSpPr>
        <p:spPr>
          <a:xfrm>
            <a:off x="7070148" y="1098646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2332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E0ED67-C2E8-E742-4D2B-E1C1145FF9D0}"/>
              </a:ext>
            </a:extLst>
          </p:cNvPr>
          <p:cNvSpPr txBox="1"/>
          <p:nvPr/>
        </p:nvSpPr>
        <p:spPr>
          <a:xfrm>
            <a:off x="1025815" y="9410435"/>
            <a:ext cx="438438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500" b="1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Main finding </a:t>
            </a:r>
            <a:r>
              <a:rPr lang="en-GB" sz="2500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goes here, translated into </a:t>
            </a:r>
            <a:r>
              <a:rPr lang="en-GB" sz="2500" b="1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plain English</a:t>
            </a:r>
            <a:r>
              <a:rPr lang="en-GB" sz="2500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. </a:t>
            </a:r>
          </a:p>
          <a:p>
            <a:pPr>
              <a:lnSpc>
                <a:spcPct val="100000"/>
              </a:lnSpc>
            </a:pPr>
            <a:br>
              <a:rPr lang="en-GB" sz="2500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</a:br>
            <a:r>
              <a:rPr lang="en-GB" sz="2500" b="1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Emphasize</a:t>
            </a:r>
            <a:r>
              <a:rPr lang="en-GB" sz="2500" dirty="0">
                <a:solidFill>
                  <a:srgbClr val="008059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 the important words.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48D93-CDFB-7207-DEDB-5B7D212C23BC}"/>
              </a:ext>
            </a:extLst>
          </p:cNvPr>
          <p:cNvSpPr txBox="1"/>
          <p:nvPr/>
        </p:nvSpPr>
        <p:spPr>
          <a:xfrm>
            <a:off x="56457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141F47-0C14-0394-ABFF-A342CEC2F12D}"/>
              </a:ext>
            </a:extLst>
          </p:cNvPr>
          <p:cNvSpPr txBox="1"/>
          <p:nvPr/>
        </p:nvSpPr>
        <p:spPr>
          <a:xfrm>
            <a:off x="579189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EDA46-CFA7-A839-5C96-5A2BF12DFD68}"/>
              </a:ext>
            </a:extLst>
          </p:cNvPr>
          <p:cNvSpPr txBox="1"/>
          <p:nvPr/>
        </p:nvSpPr>
        <p:spPr>
          <a:xfrm>
            <a:off x="564573" y="47750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C27691-ACD4-B04B-4C18-2CDCE3117171}"/>
              </a:ext>
            </a:extLst>
          </p:cNvPr>
          <p:cNvSpPr txBox="1"/>
          <p:nvPr/>
        </p:nvSpPr>
        <p:spPr>
          <a:xfrm>
            <a:off x="5791893" y="47750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Discussion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B7541C-48DC-6554-6D26-F45FEAB0C35B}"/>
              </a:ext>
            </a:extLst>
          </p:cNvPr>
          <p:cNvSpPr txBox="1"/>
          <p:nvPr/>
        </p:nvSpPr>
        <p:spPr>
          <a:xfrm>
            <a:off x="564573" y="14254135"/>
            <a:ext cx="2475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Extra Tables &amp; Figures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1FB90B-BEDD-24D7-C90E-7C700ED64315}"/>
              </a:ext>
            </a:extLst>
          </p:cNvPr>
          <p:cNvSpPr txBox="1"/>
          <p:nvPr/>
        </p:nvSpPr>
        <p:spPr>
          <a:xfrm>
            <a:off x="685800" y="2654035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37BDD7-6CA5-8BDD-84BB-E9D88C4B6275}"/>
              </a:ext>
            </a:extLst>
          </p:cNvPr>
          <p:cNvSpPr txBox="1"/>
          <p:nvPr/>
        </p:nvSpPr>
        <p:spPr>
          <a:xfrm>
            <a:off x="5937854" y="2654034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0B46A6-E49A-551F-A599-0B93EB828EC1}"/>
              </a:ext>
            </a:extLst>
          </p:cNvPr>
          <p:cNvSpPr txBox="1"/>
          <p:nvPr/>
        </p:nvSpPr>
        <p:spPr>
          <a:xfrm>
            <a:off x="685800" y="542024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A43327-F65F-A402-2B2D-AF3256209807}"/>
              </a:ext>
            </a:extLst>
          </p:cNvPr>
          <p:cNvSpPr txBox="1"/>
          <p:nvPr/>
        </p:nvSpPr>
        <p:spPr>
          <a:xfrm>
            <a:off x="5937854" y="5420242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1D1572-7409-E68A-F1EB-83E56F4A9907}"/>
              </a:ext>
            </a:extLst>
          </p:cNvPr>
          <p:cNvSpPr txBox="1"/>
          <p:nvPr/>
        </p:nvSpPr>
        <p:spPr>
          <a:xfrm>
            <a:off x="3795453" y="34444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A0E459-9D2C-4B23-0A73-919F53D4C0F7}"/>
              </a:ext>
            </a:extLst>
          </p:cNvPr>
          <p:cNvSpPr txBox="1"/>
          <p:nvPr/>
        </p:nvSpPr>
        <p:spPr>
          <a:xfrm>
            <a:off x="3795453" y="1113890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7C28CE-F105-ABDE-A255-D32B70E0D4F4}"/>
              </a:ext>
            </a:extLst>
          </p:cNvPr>
          <p:cNvSpPr txBox="1"/>
          <p:nvPr/>
        </p:nvSpPr>
        <p:spPr>
          <a:xfrm>
            <a:off x="7070148" y="1098646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967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</TotalTime>
  <Words>311</Words>
  <Application>Microsoft Office PowerPoint</Application>
  <PresentationFormat>Custom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Chakra Petch</vt:lpstr>
      <vt:lpstr>Montserrat-Regular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Arox T</dc:creator>
  <cp:lastModifiedBy>Arox T</cp:lastModifiedBy>
  <cp:revision>4</cp:revision>
  <dcterms:created xsi:type="dcterms:W3CDTF">2024-08-28T13:32:37Z</dcterms:created>
  <dcterms:modified xsi:type="dcterms:W3CDTF">2024-08-28T15:01:03Z</dcterms:modified>
</cp:coreProperties>
</file>