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>
        <p:scale>
          <a:sx n="119" d="100"/>
          <a:sy n="119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2CCD-6426-4224-9029-26969C50CA21}" type="datetimeFigureOut">
              <a:rPr lang="en-IN" smtClean="0"/>
              <a:t>13/09/24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4604-9B7B-4D4B-8CC1-C9CEA4B03D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30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2CCD-6426-4224-9029-26969C50CA21}" type="datetimeFigureOut">
              <a:rPr lang="en-IN" smtClean="0"/>
              <a:t>13/09/24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4604-9B7B-4D4B-8CC1-C9CEA4B03D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776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2CCD-6426-4224-9029-26969C50CA21}" type="datetimeFigureOut">
              <a:rPr lang="en-IN" smtClean="0"/>
              <a:t>13/09/24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4604-9B7B-4D4B-8CC1-C9CEA4B03D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564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2CCD-6426-4224-9029-26969C50CA21}" type="datetimeFigureOut">
              <a:rPr lang="en-IN" smtClean="0"/>
              <a:t>13/09/24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4604-9B7B-4D4B-8CC1-C9CEA4B03D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828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2CCD-6426-4224-9029-26969C50CA21}" type="datetimeFigureOut">
              <a:rPr lang="en-IN" smtClean="0"/>
              <a:t>13/09/24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4604-9B7B-4D4B-8CC1-C9CEA4B03D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8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2CCD-6426-4224-9029-26969C50CA21}" type="datetimeFigureOut">
              <a:rPr lang="en-IN" smtClean="0"/>
              <a:t>13/09/24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4604-9B7B-4D4B-8CC1-C9CEA4B03D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942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2CCD-6426-4224-9029-26969C50CA21}" type="datetimeFigureOut">
              <a:rPr lang="en-IN" smtClean="0"/>
              <a:t>13/09/24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4604-9B7B-4D4B-8CC1-C9CEA4B03D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299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2CCD-6426-4224-9029-26969C50CA21}" type="datetimeFigureOut">
              <a:rPr lang="en-IN" smtClean="0"/>
              <a:t>13/09/24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4604-9B7B-4D4B-8CC1-C9CEA4B03D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533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2CCD-6426-4224-9029-26969C50CA21}" type="datetimeFigureOut">
              <a:rPr lang="en-IN" smtClean="0"/>
              <a:t>13/09/24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4604-9B7B-4D4B-8CC1-C9CEA4B03D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10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2CCD-6426-4224-9029-26969C50CA21}" type="datetimeFigureOut">
              <a:rPr lang="en-IN" smtClean="0"/>
              <a:t>13/09/24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4604-9B7B-4D4B-8CC1-C9CEA4B03D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373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2CCD-6426-4224-9029-26969C50CA21}" type="datetimeFigureOut">
              <a:rPr lang="en-IN" smtClean="0"/>
              <a:t>13/09/24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4604-9B7B-4D4B-8CC1-C9CEA4B03D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759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52CCD-6426-4224-9029-26969C50CA21}" type="datetimeFigureOut">
              <a:rPr lang="en-IN" smtClean="0"/>
              <a:t>13/09/24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94604-9B7B-4D4B-8CC1-C9CEA4B03D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775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F9A0B77-E4EE-1F8D-F56B-501ED38F94C5}"/>
              </a:ext>
            </a:extLst>
          </p:cNvPr>
          <p:cNvSpPr txBox="1"/>
          <p:nvPr/>
        </p:nvSpPr>
        <p:spPr>
          <a:xfrm>
            <a:off x="12727951" y="1685320"/>
            <a:ext cx="4669612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0919">
              <a:spcBef>
                <a:spcPts val="777"/>
              </a:spcBef>
            </a:pPr>
            <a:r>
              <a:rPr lang="en-IN" sz="3600" b="1" dirty="0">
                <a:solidFill>
                  <a:schemeClr val="bg1"/>
                </a:solidFill>
                <a:latin typeface="Chakra Petch" pitchFamily="2" charset="-34"/>
                <a:ea typeface="Helvetica Neue Condensed" panose="02000503000000020004" pitchFamily="2" charset="0"/>
                <a:cs typeface="Chakra Petch" pitchFamily="2" charset="-34"/>
              </a:rPr>
              <a:t>Poster</a:t>
            </a:r>
            <a:r>
              <a:rPr lang="en-IN" sz="3600" b="1" spc="-3" dirty="0">
                <a:solidFill>
                  <a:schemeClr val="bg1"/>
                </a:solidFill>
                <a:latin typeface="Chakra Petch" pitchFamily="2" charset="-34"/>
                <a:ea typeface="Helvetica Neue Condensed" panose="02000503000000020004" pitchFamily="2" charset="0"/>
                <a:cs typeface="Chakra Petch" pitchFamily="2" charset="-34"/>
              </a:rPr>
              <a:t> </a:t>
            </a:r>
            <a:r>
              <a:rPr lang="en-IN" sz="3600" b="1" spc="-6" dirty="0">
                <a:solidFill>
                  <a:schemeClr val="bg1"/>
                </a:solidFill>
                <a:latin typeface="Chakra Petch" pitchFamily="2" charset="-34"/>
                <a:ea typeface="Helvetica Neue Condensed" panose="02000503000000020004" pitchFamily="2" charset="0"/>
                <a:cs typeface="Chakra Petch" pitchFamily="2" charset="-34"/>
              </a:rPr>
              <a:t>Title</a:t>
            </a:r>
          </a:p>
          <a:p>
            <a:pPr marL="140919">
              <a:spcBef>
                <a:spcPts val="777"/>
              </a:spcBef>
            </a:pPr>
            <a:endParaRPr lang="en-IN" sz="3600" b="1" dirty="0">
              <a:solidFill>
                <a:schemeClr val="bg1"/>
              </a:solidFill>
              <a:latin typeface="Chakra Petch" pitchFamily="2" charset="-34"/>
              <a:ea typeface="Helvetica Neue Condensed" panose="02000503000000020004" pitchFamily="2" charset="0"/>
              <a:cs typeface="Chakra Petch" pitchFamily="2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946CEC-B5A1-1F20-7CBE-FA0483A1AB7A}"/>
              </a:ext>
            </a:extLst>
          </p:cNvPr>
          <p:cNvSpPr txBox="1"/>
          <p:nvPr/>
        </p:nvSpPr>
        <p:spPr>
          <a:xfrm>
            <a:off x="12727951" y="3023367"/>
            <a:ext cx="93423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0919" marR="2518931">
              <a:spcBef>
                <a:spcPts val="605"/>
              </a:spcBef>
            </a:pPr>
            <a:r>
              <a:rPr lang="en-IN" sz="2200" dirty="0">
                <a:solidFill>
                  <a:schemeClr val="bg1"/>
                </a:solidFill>
                <a:latin typeface="Chakra Petch" pitchFamily="2" charset="-34"/>
                <a:ea typeface="Helvetica Neue Light" panose="02000403000000020004" pitchFamily="2" charset="0"/>
                <a:cs typeface="Chakra Petch" pitchFamily="2" charset="-34"/>
              </a:rPr>
              <a:t>Researchers’/Presenters’ Names Institution/Organization/Company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56F383-C6E7-E326-E0BD-4C90E0F16ADD}"/>
              </a:ext>
            </a:extLst>
          </p:cNvPr>
          <p:cNvSpPr txBox="1"/>
          <p:nvPr/>
        </p:nvSpPr>
        <p:spPr>
          <a:xfrm>
            <a:off x="26829330" y="1762264"/>
            <a:ext cx="2337452" cy="93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0919">
              <a:spcBef>
                <a:spcPts val="777"/>
              </a:spcBef>
            </a:pPr>
            <a:r>
              <a:rPr lang="en-IN" sz="2400" dirty="0">
                <a:solidFill>
                  <a:schemeClr val="bg1"/>
                </a:solidFill>
                <a:latin typeface="Chakra Petch" pitchFamily="2" charset="-34"/>
                <a:ea typeface="Helvetica Neue Condensed" panose="02000503000000020004" pitchFamily="2" charset="0"/>
                <a:cs typeface="Chakra Petch" pitchFamily="2" charset="-34"/>
              </a:rPr>
              <a:t>Poster</a:t>
            </a:r>
            <a:r>
              <a:rPr lang="en-IN" sz="2400" spc="-3" dirty="0">
                <a:solidFill>
                  <a:schemeClr val="bg1"/>
                </a:solidFill>
                <a:latin typeface="Chakra Petch" pitchFamily="2" charset="-34"/>
                <a:ea typeface="Helvetica Neue Condensed" panose="02000503000000020004" pitchFamily="2" charset="0"/>
                <a:cs typeface="Chakra Petch" pitchFamily="2" charset="-34"/>
              </a:rPr>
              <a:t> </a:t>
            </a:r>
            <a:r>
              <a:rPr lang="en-IN" sz="2400" spc="-6" dirty="0">
                <a:solidFill>
                  <a:schemeClr val="bg1"/>
                </a:solidFill>
                <a:latin typeface="Chakra Petch" pitchFamily="2" charset="-34"/>
                <a:ea typeface="Helvetica Neue Condensed" panose="02000503000000020004" pitchFamily="2" charset="0"/>
                <a:cs typeface="Chakra Petch" pitchFamily="2" charset="-34"/>
              </a:rPr>
              <a:t>No.</a:t>
            </a:r>
          </a:p>
          <a:p>
            <a:pPr marL="140919">
              <a:spcBef>
                <a:spcPts val="777"/>
              </a:spcBef>
            </a:pPr>
            <a:endParaRPr lang="en-IN" sz="2400" b="1" dirty="0">
              <a:solidFill>
                <a:schemeClr val="bg1"/>
              </a:solidFill>
              <a:latin typeface="Chakra Petch" pitchFamily="2" charset="-34"/>
              <a:ea typeface="Helvetica Neue Condensed" panose="02000503000000020004" pitchFamily="2" charset="0"/>
              <a:cs typeface="Chakra Petch" pitchFamily="2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0C99DC-856C-0718-2884-ACEEDDCF6B83}"/>
              </a:ext>
            </a:extLst>
          </p:cNvPr>
          <p:cNvSpPr txBox="1"/>
          <p:nvPr/>
        </p:nvSpPr>
        <p:spPr>
          <a:xfrm>
            <a:off x="1760969" y="4966035"/>
            <a:ext cx="22707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0919">
              <a:spcBef>
                <a:spcPts val="372"/>
              </a:spcBef>
            </a:pPr>
            <a:r>
              <a:rPr lang="en-GB" sz="2400" b="1" spc="-3" dirty="0">
                <a:solidFill>
                  <a:schemeClr val="bg1"/>
                </a:solidFill>
                <a:latin typeface="Chakra Petch" pitchFamily="2" charset="-34"/>
                <a:cs typeface="Chakra Petch" pitchFamily="2" charset="-34"/>
              </a:rPr>
              <a:t>Background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23142F-B76A-CD9A-1C6A-92E86BD3D66F}"/>
              </a:ext>
            </a:extLst>
          </p:cNvPr>
          <p:cNvSpPr txBox="1"/>
          <p:nvPr/>
        </p:nvSpPr>
        <p:spPr>
          <a:xfrm>
            <a:off x="17166137" y="4961317"/>
            <a:ext cx="29922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0919">
              <a:spcBef>
                <a:spcPts val="372"/>
              </a:spcBef>
            </a:pPr>
            <a:r>
              <a:rPr lang="en-GB" sz="2400" b="1" spc="-3" dirty="0">
                <a:solidFill>
                  <a:schemeClr val="bg1"/>
                </a:solidFill>
                <a:latin typeface="Chakra Petch" pitchFamily="2" charset="-34"/>
                <a:cs typeface="Chakra Petch" pitchFamily="2" charset="-34"/>
              </a:rPr>
              <a:t>Design Methods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8B4F13-CA8F-54EA-2E84-07030279B676}"/>
              </a:ext>
            </a:extLst>
          </p:cNvPr>
          <p:cNvSpPr txBox="1"/>
          <p:nvPr/>
        </p:nvSpPr>
        <p:spPr>
          <a:xfrm>
            <a:off x="1825908" y="20887526"/>
            <a:ext cx="1447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0919">
              <a:spcBef>
                <a:spcPts val="372"/>
              </a:spcBef>
            </a:pPr>
            <a:r>
              <a:rPr lang="en-GB" sz="2400" b="1" spc="-3" dirty="0">
                <a:solidFill>
                  <a:schemeClr val="bg1"/>
                </a:solidFill>
                <a:latin typeface="Chakra Petch" pitchFamily="2" charset="-34"/>
                <a:cs typeface="Chakra Petch" pitchFamily="2" charset="-34"/>
              </a:rPr>
              <a:t>Results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4F2460-BF62-0FF2-4924-82CF74386DCC}"/>
              </a:ext>
            </a:extLst>
          </p:cNvPr>
          <p:cNvSpPr txBox="1"/>
          <p:nvPr/>
        </p:nvSpPr>
        <p:spPr>
          <a:xfrm>
            <a:off x="17166137" y="20893790"/>
            <a:ext cx="3565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0919">
              <a:spcBef>
                <a:spcPts val="372"/>
              </a:spcBef>
            </a:pPr>
            <a:r>
              <a:rPr lang="en-GB" sz="2400" b="1" spc="-3" dirty="0">
                <a:solidFill>
                  <a:schemeClr val="bg1"/>
                </a:solidFill>
                <a:latin typeface="Chakra Petch" pitchFamily="2" charset="-34"/>
                <a:cs typeface="Chakra Petch" pitchFamily="2" charset="-34"/>
              </a:rPr>
              <a:t>Conclusions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1FCA0B-D7A6-22DD-3987-9CE2B1DF4290}"/>
              </a:ext>
            </a:extLst>
          </p:cNvPr>
          <p:cNvSpPr txBox="1"/>
          <p:nvPr/>
        </p:nvSpPr>
        <p:spPr>
          <a:xfrm>
            <a:off x="1775918" y="36850582"/>
            <a:ext cx="31701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0919">
              <a:spcBef>
                <a:spcPts val="372"/>
              </a:spcBef>
            </a:pPr>
            <a:r>
              <a:rPr lang="en-GB" sz="2400" b="1" spc="-3" dirty="0">
                <a:solidFill>
                  <a:schemeClr val="bg1"/>
                </a:solidFill>
                <a:latin typeface="Chakra Petch" pitchFamily="2" charset="-34"/>
                <a:cs typeface="Chakra Petch" pitchFamily="2" charset="-34"/>
              </a:rPr>
              <a:t>References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76B673-EDC6-E7B9-05A7-EB09234CE276}"/>
              </a:ext>
            </a:extLst>
          </p:cNvPr>
          <p:cNvSpPr txBox="1"/>
          <p:nvPr/>
        </p:nvSpPr>
        <p:spPr>
          <a:xfrm>
            <a:off x="1997160" y="6400456"/>
            <a:ext cx="13110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191919"/>
                </a:solidFill>
                <a:latin typeface="Chakra Petch" pitchFamily="2" charset="-34"/>
                <a:cs typeface="Chakra Petch" pitchFamily="2" charset="-34"/>
              </a:rPr>
              <a:t>State the study </a:t>
            </a:r>
            <a:r>
              <a:rPr lang="en-GB" sz="2400" spc="-3" dirty="0">
                <a:solidFill>
                  <a:srgbClr val="191919"/>
                </a:solidFill>
                <a:latin typeface="Chakra Petch" pitchFamily="2" charset="-34"/>
                <a:cs typeface="Chakra Petch" pitchFamily="2" charset="-34"/>
              </a:rPr>
              <a:t>objectives, </a:t>
            </a:r>
            <a:r>
              <a:rPr lang="en-GB" sz="2400" dirty="0">
                <a:solidFill>
                  <a:srgbClr val="191919"/>
                </a:solidFill>
                <a:latin typeface="Chakra Petch" pitchFamily="2" charset="-34"/>
                <a:cs typeface="Chakra Petch" pitchFamily="2" charset="-34"/>
              </a:rPr>
              <a:t>study </a:t>
            </a:r>
            <a:r>
              <a:rPr lang="en-GB" sz="2400" spc="-3" dirty="0">
                <a:solidFill>
                  <a:srgbClr val="191919"/>
                </a:solidFill>
                <a:latin typeface="Chakra Petch" pitchFamily="2" charset="-34"/>
                <a:cs typeface="Chakra Petch" pitchFamily="2" charset="-34"/>
              </a:rPr>
              <a:t>question/hypothesis or  describe </a:t>
            </a:r>
            <a:r>
              <a:rPr lang="en-GB" sz="2400" dirty="0">
                <a:solidFill>
                  <a:srgbClr val="191919"/>
                </a:solidFill>
                <a:latin typeface="Chakra Petch" pitchFamily="2" charset="-34"/>
                <a:cs typeface="Chakra Petch" pitchFamily="2" charset="-34"/>
              </a:rPr>
              <a:t>the challenge </a:t>
            </a:r>
            <a:r>
              <a:rPr lang="en-GB" sz="2400" spc="-3" dirty="0">
                <a:solidFill>
                  <a:srgbClr val="191919"/>
                </a:solidFill>
                <a:latin typeface="Chakra Petch" pitchFamily="2" charset="-34"/>
                <a:cs typeface="Chakra Petch" pitchFamily="2" charset="-34"/>
              </a:rPr>
              <a:t>addressed by </a:t>
            </a:r>
            <a:r>
              <a:rPr lang="en-GB" sz="2400" dirty="0">
                <a:solidFill>
                  <a:srgbClr val="191919"/>
                </a:solidFill>
                <a:latin typeface="Chakra Petch" pitchFamily="2" charset="-34"/>
                <a:cs typeface="Chakra Petch" pitchFamily="2" charset="-34"/>
              </a:rPr>
              <a:t>the</a:t>
            </a:r>
            <a:r>
              <a:rPr lang="en-GB" sz="2400" spc="-22" dirty="0">
                <a:solidFill>
                  <a:srgbClr val="191919"/>
                </a:solidFill>
                <a:latin typeface="Chakra Petch" pitchFamily="2" charset="-34"/>
                <a:cs typeface="Chakra Petch" pitchFamily="2" charset="-34"/>
              </a:rPr>
              <a:t> </a:t>
            </a:r>
            <a:r>
              <a:rPr lang="en-GB" sz="2400" dirty="0">
                <a:solidFill>
                  <a:srgbClr val="191919"/>
                </a:solidFill>
                <a:latin typeface="Chakra Petch" pitchFamily="2" charset="-34"/>
                <a:cs typeface="Chakra Petch" pitchFamily="2" charset="-34"/>
              </a:rPr>
              <a:t>research.</a:t>
            </a:r>
            <a:endParaRPr lang="en-GB" sz="2400" dirty="0">
              <a:latin typeface="Chakra Petch" pitchFamily="2" charset="-34"/>
              <a:cs typeface="Chakra Petch" pitchFamily="2" charset="-34"/>
            </a:endParaRPr>
          </a:p>
          <a:p>
            <a:endParaRPr lang="en-I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4830B0-151A-FCB0-D10E-815F491561C6}"/>
              </a:ext>
            </a:extLst>
          </p:cNvPr>
          <p:cNvSpPr txBox="1"/>
          <p:nvPr/>
        </p:nvSpPr>
        <p:spPr>
          <a:xfrm>
            <a:off x="17291409" y="6400456"/>
            <a:ext cx="13110718" cy="1213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5"/>
              </a:spcBef>
            </a:pPr>
            <a:r>
              <a:rPr lang="en-GB" sz="2400" dirty="0">
                <a:solidFill>
                  <a:srgbClr val="191919"/>
                </a:solidFill>
                <a:latin typeface="Chakra Petch" pitchFamily="2" charset="-34"/>
                <a:cs typeface="Chakra Petch" pitchFamily="2" charset="-34"/>
              </a:rPr>
              <a:t>Describe study design, setting, desired outcomes, procedures, and techniques used to collect and analyses information. Include a description of appropriate statistical analyses.</a:t>
            </a:r>
          </a:p>
          <a:p>
            <a:pPr>
              <a:spcBef>
                <a:spcPts val="55"/>
              </a:spcBef>
            </a:pPr>
            <a:endParaRPr lang="en-GB" sz="2400" dirty="0">
              <a:latin typeface="Chakra Petch" pitchFamily="2" charset="-34"/>
              <a:cs typeface="Chakra Petch" pitchFamily="2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DE3B82-6AAD-2C10-F801-44E1565B316F}"/>
              </a:ext>
            </a:extLst>
          </p:cNvPr>
          <p:cNvSpPr txBox="1"/>
          <p:nvPr/>
        </p:nvSpPr>
        <p:spPr>
          <a:xfrm>
            <a:off x="1838263" y="22342308"/>
            <a:ext cx="13110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5"/>
              </a:spcBef>
            </a:pPr>
            <a:r>
              <a:rPr lang="en-GB" sz="2400" dirty="0">
                <a:solidFill>
                  <a:srgbClr val="191919"/>
                </a:solidFill>
                <a:latin typeface="Chakra Petch" pitchFamily="2" charset="-34"/>
                <a:cs typeface="Chakra Petch" pitchFamily="2" charset="-34"/>
              </a:rPr>
              <a:t>Present specific findings to</a:t>
            </a:r>
            <a:r>
              <a:rPr lang="en-GB" sz="2400" spc="-50" dirty="0">
                <a:solidFill>
                  <a:srgbClr val="191919"/>
                </a:solidFill>
                <a:latin typeface="Chakra Petch" pitchFamily="2" charset="-34"/>
                <a:cs typeface="Chakra Petch" pitchFamily="2" charset="-34"/>
              </a:rPr>
              <a:t> </a:t>
            </a:r>
            <a:r>
              <a:rPr lang="en-GB" sz="2400" spc="-3" dirty="0">
                <a:solidFill>
                  <a:srgbClr val="191919"/>
                </a:solidFill>
                <a:latin typeface="Chakra Petch" pitchFamily="2" charset="-34"/>
                <a:cs typeface="Chakra Petch" pitchFamily="2" charset="-34"/>
              </a:rPr>
              <a:t>date.</a:t>
            </a:r>
            <a:endParaRPr lang="en-GB" sz="2400" dirty="0">
              <a:solidFill>
                <a:srgbClr val="191919"/>
              </a:solidFill>
              <a:latin typeface="Chakra Petch" pitchFamily="2" charset="-34"/>
              <a:cs typeface="Chakra Petch" pitchFamily="2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5C9863-DCDA-8044-90F4-C369E775F731}"/>
              </a:ext>
            </a:extLst>
          </p:cNvPr>
          <p:cNvSpPr txBox="1"/>
          <p:nvPr/>
        </p:nvSpPr>
        <p:spPr>
          <a:xfrm>
            <a:off x="17166137" y="22342308"/>
            <a:ext cx="1323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65" marR="222300"/>
            <a:r>
              <a:rPr lang="en-US" sz="2400" spc="-3" dirty="0">
                <a:latin typeface="Chakra Petch" pitchFamily="2" charset="-34"/>
                <a:cs typeface="Chakra Petch" pitchFamily="2" charset="-34"/>
              </a:rPr>
              <a:t>Describe </a:t>
            </a:r>
            <a:r>
              <a:rPr lang="en-US" sz="2400" dirty="0">
                <a:latin typeface="Chakra Petch" pitchFamily="2" charset="-34"/>
                <a:cs typeface="Chakra Petch" pitchFamily="2" charset="-34"/>
              </a:rPr>
              <a:t>the </a:t>
            </a:r>
            <a:r>
              <a:rPr lang="en-US" sz="2400" spc="-3" dirty="0">
                <a:latin typeface="Chakra Petch" pitchFamily="2" charset="-34"/>
                <a:cs typeface="Chakra Petch" pitchFamily="2" charset="-34"/>
              </a:rPr>
              <a:t>implications of </a:t>
            </a:r>
            <a:r>
              <a:rPr lang="en-US" sz="2400" dirty="0">
                <a:latin typeface="Chakra Petch" pitchFamily="2" charset="-34"/>
                <a:cs typeface="Chakra Petch" pitchFamily="2" charset="-34"/>
              </a:rPr>
              <a:t>the results </a:t>
            </a:r>
            <a:r>
              <a:rPr lang="en-US" sz="2400" spc="-3" dirty="0">
                <a:latin typeface="Chakra Petch" pitchFamily="2" charset="-34"/>
                <a:cs typeface="Chakra Petch" pitchFamily="2" charset="-34"/>
              </a:rPr>
              <a:t>presented and </a:t>
            </a:r>
            <a:r>
              <a:rPr lang="en-US" sz="2400" dirty="0" err="1">
                <a:latin typeface="Chakra Petch" pitchFamily="2" charset="-34"/>
                <a:cs typeface="Chakra Petch" pitchFamily="2" charset="-34"/>
              </a:rPr>
              <a:t>summarise</a:t>
            </a:r>
            <a:r>
              <a:rPr lang="en-US" sz="2400" dirty="0">
                <a:latin typeface="Chakra Petch" pitchFamily="2" charset="-34"/>
                <a:cs typeface="Chakra Petch" pitchFamily="2" charset="-34"/>
              </a:rPr>
              <a:t> key recommendations. Explain specific  findings </a:t>
            </a:r>
            <a:r>
              <a:rPr lang="en-US" sz="2400" spc="-3" dirty="0">
                <a:latin typeface="Chakra Petch" pitchFamily="2" charset="-34"/>
                <a:cs typeface="Chakra Petch" pitchFamily="2" charset="-34"/>
              </a:rPr>
              <a:t>on how </a:t>
            </a:r>
            <a:r>
              <a:rPr lang="en-US" sz="2400" dirty="0">
                <a:latin typeface="Chakra Petch" pitchFamily="2" charset="-34"/>
                <a:cs typeface="Chakra Petch" pitchFamily="2" charset="-34"/>
              </a:rPr>
              <a:t>the research </a:t>
            </a:r>
            <a:r>
              <a:rPr lang="en-US" sz="2400" spc="-3" dirty="0">
                <a:latin typeface="Chakra Petch" pitchFamily="2" charset="-34"/>
                <a:cs typeface="Chakra Petch" pitchFamily="2" charset="-34"/>
              </a:rPr>
              <a:t>addressed </a:t>
            </a:r>
            <a:r>
              <a:rPr lang="en-US" sz="2400" dirty="0">
                <a:latin typeface="Chakra Petch" pitchFamily="2" charset="-34"/>
                <a:cs typeface="Chakra Petch" pitchFamily="2" charset="-34"/>
              </a:rPr>
              <a:t>the study </a:t>
            </a:r>
            <a:r>
              <a:rPr lang="en-US" sz="2400" spc="-3" dirty="0">
                <a:latin typeface="Chakra Petch" pitchFamily="2" charset="-34"/>
                <a:cs typeface="Chakra Petch" pitchFamily="2" charset="-34"/>
              </a:rPr>
              <a:t>question or</a:t>
            </a:r>
            <a:r>
              <a:rPr lang="en-US" sz="2400" spc="-6" dirty="0">
                <a:latin typeface="Chakra Petch" pitchFamily="2" charset="-34"/>
                <a:cs typeface="Chakra Petch" pitchFamily="2" charset="-34"/>
              </a:rPr>
              <a:t> </a:t>
            </a:r>
            <a:r>
              <a:rPr lang="en-US" sz="2400" dirty="0">
                <a:latin typeface="Chakra Petch" pitchFamily="2" charset="-34"/>
                <a:cs typeface="Chakra Petch" pitchFamily="2" charset="-34"/>
              </a:rPr>
              <a:t>challenge.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BE8117-1464-90CB-9819-6BFC1B7023E4}"/>
              </a:ext>
            </a:extLst>
          </p:cNvPr>
          <p:cNvSpPr txBox="1"/>
          <p:nvPr/>
        </p:nvSpPr>
        <p:spPr>
          <a:xfrm>
            <a:off x="1760969" y="38167670"/>
            <a:ext cx="6168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46">
              <a:spcBef>
                <a:spcPts val="166"/>
              </a:spcBef>
            </a:pPr>
            <a:r>
              <a:rPr lang="en-US" sz="2400" dirty="0">
                <a:solidFill>
                  <a:srgbClr val="191919"/>
                </a:solidFill>
                <a:latin typeface="Montserrat-Regular"/>
                <a:cs typeface="Montserrat-Regular"/>
              </a:rPr>
              <a:t>Journal Article, </a:t>
            </a:r>
            <a:r>
              <a:rPr lang="en-US" sz="2400" i="1" spc="-3" dirty="0">
                <a:solidFill>
                  <a:srgbClr val="191919"/>
                </a:solidFill>
                <a:latin typeface="Montserrat-Regular"/>
                <a:cs typeface="Montserrat-Regular"/>
              </a:rPr>
              <a:t>Name of</a:t>
            </a:r>
            <a:r>
              <a:rPr lang="en-US" sz="2400" i="1" spc="-86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US" sz="2400" i="1" dirty="0">
                <a:solidFill>
                  <a:srgbClr val="191919"/>
                </a:solidFill>
                <a:latin typeface="Montserrat-Regular"/>
                <a:cs typeface="Montserrat-Regular"/>
              </a:rPr>
              <a:t>Journal</a:t>
            </a:r>
            <a:endParaRPr lang="en-US" sz="2400" dirty="0">
              <a:latin typeface="Montserrat-Regular"/>
              <a:cs typeface="Montserrat-Regular"/>
            </a:endParaRPr>
          </a:p>
          <a:p>
            <a:pPr marL="7046"/>
            <a:r>
              <a:rPr lang="en-US" sz="2400" dirty="0">
                <a:solidFill>
                  <a:srgbClr val="191919"/>
                </a:solidFill>
                <a:latin typeface="Montserrat-Regular"/>
                <a:cs typeface="Montserrat-Regular"/>
              </a:rPr>
              <a:t>Journal Article, </a:t>
            </a:r>
            <a:r>
              <a:rPr lang="en-US" sz="2400" i="1" spc="-3" dirty="0">
                <a:solidFill>
                  <a:srgbClr val="191919"/>
                </a:solidFill>
                <a:latin typeface="Montserrat-Regular"/>
                <a:cs typeface="Montserrat-Regular"/>
              </a:rPr>
              <a:t>Name of</a:t>
            </a:r>
            <a:r>
              <a:rPr lang="en-US" sz="2400" i="1" spc="-86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US" sz="2400" i="1" dirty="0">
                <a:solidFill>
                  <a:srgbClr val="191919"/>
                </a:solidFill>
                <a:latin typeface="Montserrat-Regular"/>
                <a:cs typeface="Montserrat-Regular"/>
              </a:rPr>
              <a:t>Journal</a:t>
            </a:r>
            <a:endParaRPr lang="en-US" sz="2400" dirty="0">
              <a:latin typeface="Montserrat-Regular"/>
              <a:cs typeface="Montserrat-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48101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F9A0B77-E4EE-1F8D-F56B-501ED38F94C5}"/>
              </a:ext>
            </a:extLst>
          </p:cNvPr>
          <p:cNvSpPr txBox="1"/>
          <p:nvPr/>
        </p:nvSpPr>
        <p:spPr>
          <a:xfrm>
            <a:off x="12727951" y="1685320"/>
            <a:ext cx="4669612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0919">
              <a:spcBef>
                <a:spcPts val="777"/>
              </a:spcBef>
            </a:pPr>
            <a:r>
              <a:rPr lang="en-IN" sz="3600" b="1" dirty="0">
                <a:solidFill>
                  <a:schemeClr val="bg1"/>
                </a:solidFill>
                <a:latin typeface="Chakra Petch" pitchFamily="2" charset="-34"/>
                <a:ea typeface="Helvetica Neue Condensed" panose="02000503000000020004" pitchFamily="2" charset="0"/>
                <a:cs typeface="Chakra Petch" pitchFamily="2" charset="-34"/>
              </a:rPr>
              <a:t>Poster</a:t>
            </a:r>
            <a:r>
              <a:rPr lang="en-IN" sz="3600" b="1" spc="-3" dirty="0">
                <a:solidFill>
                  <a:schemeClr val="bg1"/>
                </a:solidFill>
                <a:latin typeface="Chakra Petch" pitchFamily="2" charset="-34"/>
                <a:ea typeface="Helvetica Neue Condensed" panose="02000503000000020004" pitchFamily="2" charset="0"/>
                <a:cs typeface="Chakra Petch" pitchFamily="2" charset="-34"/>
              </a:rPr>
              <a:t> </a:t>
            </a:r>
            <a:r>
              <a:rPr lang="en-IN" sz="3600" b="1" spc="-6" dirty="0">
                <a:solidFill>
                  <a:schemeClr val="bg1"/>
                </a:solidFill>
                <a:latin typeface="Chakra Petch" pitchFamily="2" charset="-34"/>
                <a:ea typeface="Helvetica Neue Condensed" panose="02000503000000020004" pitchFamily="2" charset="0"/>
                <a:cs typeface="Chakra Petch" pitchFamily="2" charset="-34"/>
              </a:rPr>
              <a:t>Title</a:t>
            </a:r>
          </a:p>
          <a:p>
            <a:pPr marL="140919">
              <a:spcBef>
                <a:spcPts val="777"/>
              </a:spcBef>
            </a:pPr>
            <a:endParaRPr lang="en-IN" sz="3600" b="1" dirty="0">
              <a:solidFill>
                <a:schemeClr val="bg1"/>
              </a:solidFill>
              <a:latin typeface="Chakra Petch" pitchFamily="2" charset="-34"/>
              <a:ea typeface="Helvetica Neue Condensed" panose="02000503000000020004" pitchFamily="2" charset="0"/>
              <a:cs typeface="Chakra Petch" pitchFamily="2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946CEC-B5A1-1F20-7CBE-FA0483A1AB7A}"/>
              </a:ext>
            </a:extLst>
          </p:cNvPr>
          <p:cNvSpPr txBox="1"/>
          <p:nvPr/>
        </p:nvSpPr>
        <p:spPr>
          <a:xfrm>
            <a:off x="12727951" y="3023367"/>
            <a:ext cx="93423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0919" marR="2518931">
              <a:spcBef>
                <a:spcPts val="605"/>
              </a:spcBef>
            </a:pPr>
            <a:r>
              <a:rPr lang="en-IN" sz="2200" dirty="0">
                <a:solidFill>
                  <a:schemeClr val="bg1"/>
                </a:solidFill>
                <a:latin typeface="Chakra Petch" pitchFamily="2" charset="-34"/>
                <a:ea typeface="Helvetica Neue Light" panose="02000403000000020004" pitchFamily="2" charset="0"/>
                <a:cs typeface="Chakra Petch" pitchFamily="2" charset="-34"/>
              </a:rPr>
              <a:t>Researchers’/Presenters’ Names Institution/Organization/Company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56F383-C6E7-E326-E0BD-4C90E0F16ADD}"/>
              </a:ext>
            </a:extLst>
          </p:cNvPr>
          <p:cNvSpPr txBox="1"/>
          <p:nvPr/>
        </p:nvSpPr>
        <p:spPr>
          <a:xfrm>
            <a:off x="26829330" y="1762264"/>
            <a:ext cx="2337452" cy="93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0919">
              <a:spcBef>
                <a:spcPts val="777"/>
              </a:spcBef>
            </a:pPr>
            <a:r>
              <a:rPr lang="en-IN" sz="2400" dirty="0">
                <a:solidFill>
                  <a:schemeClr val="bg1"/>
                </a:solidFill>
                <a:latin typeface="Chakra Petch" pitchFamily="2" charset="-34"/>
                <a:ea typeface="Helvetica Neue Condensed" panose="02000503000000020004" pitchFamily="2" charset="0"/>
                <a:cs typeface="Chakra Petch" pitchFamily="2" charset="-34"/>
              </a:rPr>
              <a:t>Poster</a:t>
            </a:r>
            <a:r>
              <a:rPr lang="en-IN" sz="2400" spc="-3" dirty="0">
                <a:solidFill>
                  <a:schemeClr val="bg1"/>
                </a:solidFill>
                <a:latin typeface="Chakra Petch" pitchFamily="2" charset="-34"/>
                <a:ea typeface="Helvetica Neue Condensed" panose="02000503000000020004" pitchFamily="2" charset="0"/>
                <a:cs typeface="Chakra Petch" pitchFamily="2" charset="-34"/>
              </a:rPr>
              <a:t> </a:t>
            </a:r>
            <a:r>
              <a:rPr lang="en-IN" sz="2400" spc="-6" dirty="0">
                <a:solidFill>
                  <a:schemeClr val="bg1"/>
                </a:solidFill>
                <a:latin typeface="Chakra Petch" pitchFamily="2" charset="-34"/>
                <a:ea typeface="Helvetica Neue Condensed" panose="02000503000000020004" pitchFamily="2" charset="0"/>
                <a:cs typeface="Chakra Petch" pitchFamily="2" charset="-34"/>
              </a:rPr>
              <a:t>No.</a:t>
            </a:r>
          </a:p>
          <a:p>
            <a:pPr marL="140919">
              <a:spcBef>
                <a:spcPts val="777"/>
              </a:spcBef>
            </a:pPr>
            <a:endParaRPr lang="en-IN" sz="2400" b="1" dirty="0">
              <a:solidFill>
                <a:schemeClr val="bg1"/>
              </a:solidFill>
              <a:latin typeface="Chakra Petch" pitchFamily="2" charset="-34"/>
              <a:ea typeface="Helvetica Neue Condensed" panose="02000503000000020004" pitchFamily="2" charset="0"/>
              <a:cs typeface="Chakra Petch" pitchFamily="2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0C99DC-856C-0718-2884-ACEEDDCF6B83}"/>
              </a:ext>
            </a:extLst>
          </p:cNvPr>
          <p:cNvSpPr txBox="1"/>
          <p:nvPr/>
        </p:nvSpPr>
        <p:spPr>
          <a:xfrm>
            <a:off x="1760969" y="4966035"/>
            <a:ext cx="22707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0919">
              <a:spcBef>
                <a:spcPts val="372"/>
              </a:spcBef>
            </a:pPr>
            <a:r>
              <a:rPr lang="en-GB" sz="2400" b="1" spc="-3" dirty="0">
                <a:solidFill>
                  <a:schemeClr val="bg1"/>
                </a:solidFill>
                <a:latin typeface="Chakra Petch" pitchFamily="2" charset="-34"/>
                <a:cs typeface="Chakra Petch" pitchFamily="2" charset="-34"/>
              </a:rPr>
              <a:t>Background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23142F-B76A-CD9A-1C6A-92E86BD3D66F}"/>
              </a:ext>
            </a:extLst>
          </p:cNvPr>
          <p:cNvSpPr txBox="1"/>
          <p:nvPr/>
        </p:nvSpPr>
        <p:spPr>
          <a:xfrm>
            <a:off x="17166137" y="4961317"/>
            <a:ext cx="43014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0919">
              <a:spcBef>
                <a:spcPts val="372"/>
              </a:spcBef>
            </a:pPr>
            <a:r>
              <a:rPr lang="en-GB" sz="2400" b="1" spc="-3" dirty="0">
                <a:solidFill>
                  <a:schemeClr val="bg1"/>
                </a:solidFill>
                <a:latin typeface="Chakra Petch" pitchFamily="2" charset="-34"/>
                <a:cs typeface="Chakra Petch" pitchFamily="2" charset="-34"/>
              </a:rPr>
              <a:t>Intervention &amp; Response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8B4F13-CA8F-54EA-2E84-07030279B676}"/>
              </a:ext>
            </a:extLst>
          </p:cNvPr>
          <p:cNvSpPr txBox="1"/>
          <p:nvPr/>
        </p:nvSpPr>
        <p:spPr>
          <a:xfrm>
            <a:off x="1825908" y="20887526"/>
            <a:ext cx="1447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0919">
              <a:spcBef>
                <a:spcPts val="372"/>
              </a:spcBef>
            </a:pPr>
            <a:r>
              <a:rPr lang="en-GB" sz="2400" b="1" spc="-3" dirty="0">
                <a:solidFill>
                  <a:schemeClr val="bg1"/>
                </a:solidFill>
                <a:latin typeface="Chakra Petch" pitchFamily="2" charset="-34"/>
                <a:cs typeface="Chakra Petch" pitchFamily="2" charset="-34"/>
              </a:rPr>
              <a:t>Results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4F2460-BF62-0FF2-4924-82CF74386DCC}"/>
              </a:ext>
            </a:extLst>
          </p:cNvPr>
          <p:cNvSpPr txBox="1"/>
          <p:nvPr/>
        </p:nvSpPr>
        <p:spPr>
          <a:xfrm>
            <a:off x="17166137" y="20893790"/>
            <a:ext cx="3565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0919">
              <a:spcBef>
                <a:spcPts val="372"/>
              </a:spcBef>
            </a:pPr>
            <a:r>
              <a:rPr lang="en-GB" sz="2400" b="1" spc="-3" dirty="0">
                <a:solidFill>
                  <a:schemeClr val="bg1"/>
                </a:solidFill>
                <a:latin typeface="Chakra Petch" pitchFamily="2" charset="-34"/>
                <a:cs typeface="Chakra Petch" pitchFamily="2" charset="-34"/>
              </a:rPr>
              <a:t>Conclusions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1FCA0B-D7A6-22DD-3987-9CE2B1DF4290}"/>
              </a:ext>
            </a:extLst>
          </p:cNvPr>
          <p:cNvSpPr txBox="1"/>
          <p:nvPr/>
        </p:nvSpPr>
        <p:spPr>
          <a:xfrm>
            <a:off x="1775918" y="36850582"/>
            <a:ext cx="31701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0919">
              <a:spcBef>
                <a:spcPts val="372"/>
              </a:spcBef>
            </a:pPr>
            <a:r>
              <a:rPr lang="en-GB" sz="2400" b="1" spc="-3" dirty="0">
                <a:solidFill>
                  <a:schemeClr val="bg1"/>
                </a:solidFill>
                <a:latin typeface="Chakra Petch" pitchFamily="2" charset="-34"/>
                <a:cs typeface="Chakra Petch" pitchFamily="2" charset="-34"/>
              </a:rPr>
              <a:t>References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76B673-EDC6-E7B9-05A7-EB09234CE276}"/>
              </a:ext>
            </a:extLst>
          </p:cNvPr>
          <p:cNvSpPr txBox="1"/>
          <p:nvPr/>
        </p:nvSpPr>
        <p:spPr>
          <a:xfrm>
            <a:off x="1997160" y="6400456"/>
            <a:ext cx="13110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191919"/>
                </a:solidFill>
                <a:latin typeface="Chakra Petch" pitchFamily="2" charset="-34"/>
                <a:cs typeface="Chakra Petch" pitchFamily="2" charset="-34"/>
              </a:rPr>
              <a:t>State the study </a:t>
            </a:r>
            <a:r>
              <a:rPr lang="en-GB" sz="2400" spc="-3" dirty="0">
                <a:solidFill>
                  <a:srgbClr val="191919"/>
                </a:solidFill>
                <a:latin typeface="Chakra Petch" pitchFamily="2" charset="-34"/>
                <a:cs typeface="Chakra Petch" pitchFamily="2" charset="-34"/>
              </a:rPr>
              <a:t>objectives, </a:t>
            </a:r>
            <a:r>
              <a:rPr lang="en-GB" sz="2400" dirty="0">
                <a:solidFill>
                  <a:srgbClr val="191919"/>
                </a:solidFill>
                <a:latin typeface="Chakra Petch" pitchFamily="2" charset="-34"/>
                <a:cs typeface="Chakra Petch" pitchFamily="2" charset="-34"/>
              </a:rPr>
              <a:t>study </a:t>
            </a:r>
            <a:r>
              <a:rPr lang="en-GB" sz="2400" spc="-3" dirty="0">
                <a:solidFill>
                  <a:srgbClr val="191919"/>
                </a:solidFill>
                <a:latin typeface="Chakra Petch" pitchFamily="2" charset="-34"/>
                <a:cs typeface="Chakra Petch" pitchFamily="2" charset="-34"/>
              </a:rPr>
              <a:t>question/hypothesis or  describe </a:t>
            </a:r>
            <a:r>
              <a:rPr lang="en-GB" sz="2400" dirty="0">
                <a:solidFill>
                  <a:srgbClr val="191919"/>
                </a:solidFill>
                <a:latin typeface="Chakra Petch" pitchFamily="2" charset="-34"/>
                <a:cs typeface="Chakra Petch" pitchFamily="2" charset="-34"/>
              </a:rPr>
              <a:t>the challenge </a:t>
            </a:r>
            <a:r>
              <a:rPr lang="en-GB" sz="2400" spc="-3" dirty="0">
                <a:solidFill>
                  <a:srgbClr val="191919"/>
                </a:solidFill>
                <a:latin typeface="Chakra Petch" pitchFamily="2" charset="-34"/>
                <a:cs typeface="Chakra Petch" pitchFamily="2" charset="-34"/>
              </a:rPr>
              <a:t>addressed by </a:t>
            </a:r>
            <a:r>
              <a:rPr lang="en-GB" sz="2400" dirty="0">
                <a:solidFill>
                  <a:srgbClr val="191919"/>
                </a:solidFill>
                <a:latin typeface="Chakra Petch" pitchFamily="2" charset="-34"/>
                <a:cs typeface="Chakra Petch" pitchFamily="2" charset="-34"/>
              </a:rPr>
              <a:t>the</a:t>
            </a:r>
            <a:r>
              <a:rPr lang="en-GB" sz="2400" spc="-22" dirty="0">
                <a:solidFill>
                  <a:srgbClr val="191919"/>
                </a:solidFill>
                <a:latin typeface="Chakra Petch" pitchFamily="2" charset="-34"/>
                <a:cs typeface="Chakra Petch" pitchFamily="2" charset="-34"/>
              </a:rPr>
              <a:t> </a:t>
            </a:r>
            <a:r>
              <a:rPr lang="en-GB" sz="2400" dirty="0">
                <a:solidFill>
                  <a:srgbClr val="191919"/>
                </a:solidFill>
                <a:latin typeface="Chakra Petch" pitchFamily="2" charset="-34"/>
                <a:cs typeface="Chakra Petch" pitchFamily="2" charset="-34"/>
              </a:rPr>
              <a:t>research.</a:t>
            </a:r>
            <a:endParaRPr lang="en-GB" sz="2400" dirty="0">
              <a:latin typeface="Chakra Petch" pitchFamily="2" charset="-34"/>
              <a:cs typeface="Chakra Petch" pitchFamily="2" charset="-34"/>
            </a:endParaRPr>
          </a:p>
          <a:p>
            <a:endParaRPr lang="en-I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4830B0-151A-FCB0-D10E-815F491561C6}"/>
              </a:ext>
            </a:extLst>
          </p:cNvPr>
          <p:cNvSpPr txBox="1"/>
          <p:nvPr/>
        </p:nvSpPr>
        <p:spPr>
          <a:xfrm>
            <a:off x="17291409" y="6400456"/>
            <a:ext cx="13110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5"/>
              </a:spcBef>
            </a:pPr>
            <a:r>
              <a:rPr lang="en-GB" sz="2400" dirty="0">
                <a:solidFill>
                  <a:srgbClr val="191919"/>
                </a:solidFill>
                <a:latin typeface="Chakra Petch" pitchFamily="2" charset="-34"/>
                <a:cs typeface="Chakra Petch" pitchFamily="2" charset="-34"/>
              </a:rPr>
              <a:t>Present the intervention &amp; response</a:t>
            </a:r>
            <a:endParaRPr lang="en-GB" sz="2400" dirty="0">
              <a:latin typeface="Chakra Petch" pitchFamily="2" charset="-34"/>
              <a:cs typeface="Chakra Petch" pitchFamily="2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DE3B82-6AAD-2C10-F801-44E1565B316F}"/>
              </a:ext>
            </a:extLst>
          </p:cNvPr>
          <p:cNvSpPr txBox="1"/>
          <p:nvPr/>
        </p:nvSpPr>
        <p:spPr>
          <a:xfrm>
            <a:off x="1838263" y="22342308"/>
            <a:ext cx="13110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5"/>
              </a:spcBef>
            </a:pPr>
            <a:r>
              <a:rPr lang="en-GB" sz="2400" dirty="0">
                <a:solidFill>
                  <a:srgbClr val="191919"/>
                </a:solidFill>
                <a:latin typeface="Chakra Petch" pitchFamily="2" charset="-34"/>
                <a:cs typeface="Chakra Petch" pitchFamily="2" charset="-34"/>
              </a:rPr>
              <a:t>Present specific findings to</a:t>
            </a:r>
            <a:r>
              <a:rPr lang="en-GB" sz="2400" spc="-50" dirty="0">
                <a:solidFill>
                  <a:srgbClr val="191919"/>
                </a:solidFill>
                <a:latin typeface="Chakra Petch" pitchFamily="2" charset="-34"/>
                <a:cs typeface="Chakra Petch" pitchFamily="2" charset="-34"/>
              </a:rPr>
              <a:t> </a:t>
            </a:r>
            <a:r>
              <a:rPr lang="en-GB" sz="2400" spc="-3" dirty="0">
                <a:solidFill>
                  <a:srgbClr val="191919"/>
                </a:solidFill>
                <a:latin typeface="Chakra Petch" pitchFamily="2" charset="-34"/>
                <a:cs typeface="Chakra Petch" pitchFamily="2" charset="-34"/>
              </a:rPr>
              <a:t>date.</a:t>
            </a:r>
            <a:endParaRPr lang="en-GB" sz="2400" dirty="0">
              <a:solidFill>
                <a:srgbClr val="191919"/>
              </a:solidFill>
              <a:latin typeface="Chakra Petch" pitchFamily="2" charset="-34"/>
              <a:cs typeface="Chakra Petch" pitchFamily="2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5C9863-DCDA-8044-90F4-C369E775F731}"/>
              </a:ext>
            </a:extLst>
          </p:cNvPr>
          <p:cNvSpPr txBox="1"/>
          <p:nvPr/>
        </p:nvSpPr>
        <p:spPr>
          <a:xfrm>
            <a:off x="17166137" y="22342308"/>
            <a:ext cx="1323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65" marR="222300"/>
            <a:r>
              <a:rPr lang="en-US" sz="2400" spc="-3" dirty="0">
                <a:latin typeface="Chakra Petch" pitchFamily="2" charset="-34"/>
                <a:cs typeface="Chakra Petch" pitchFamily="2" charset="-34"/>
              </a:rPr>
              <a:t>Describe </a:t>
            </a:r>
            <a:r>
              <a:rPr lang="en-US" sz="2400" dirty="0">
                <a:latin typeface="Chakra Petch" pitchFamily="2" charset="-34"/>
                <a:cs typeface="Chakra Petch" pitchFamily="2" charset="-34"/>
              </a:rPr>
              <a:t>the </a:t>
            </a:r>
            <a:r>
              <a:rPr lang="en-US" sz="2400" spc="-3" dirty="0">
                <a:latin typeface="Chakra Petch" pitchFamily="2" charset="-34"/>
                <a:cs typeface="Chakra Petch" pitchFamily="2" charset="-34"/>
              </a:rPr>
              <a:t>implications of </a:t>
            </a:r>
            <a:r>
              <a:rPr lang="en-US" sz="2400" dirty="0">
                <a:latin typeface="Chakra Petch" pitchFamily="2" charset="-34"/>
                <a:cs typeface="Chakra Petch" pitchFamily="2" charset="-34"/>
              </a:rPr>
              <a:t>the results </a:t>
            </a:r>
            <a:r>
              <a:rPr lang="en-US" sz="2400" spc="-3" dirty="0">
                <a:latin typeface="Chakra Petch" pitchFamily="2" charset="-34"/>
                <a:cs typeface="Chakra Petch" pitchFamily="2" charset="-34"/>
              </a:rPr>
              <a:t>presented and </a:t>
            </a:r>
            <a:r>
              <a:rPr lang="en-US" sz="2400" dirty="0" err="1">
                <a:latin typeface="Chakra Petch" pitchFamily="2" charset="-34"/>
                <a:cs typeface="Chakra Petch" pitchFamily="2" charset="-34"/>
              </a:rPr>
              <a:t>summarise</a:t>
            </a:r>
            <a:r>
              <a:rPr lang="en-US" sz="2400" dirty="0">
                <a:latin typeface="Chakra Petch" pitchFamily="2" charset="-34"/>
                <a:cs typeface="Chakra Petch" pitchFamily="2" charset="-34"/>
              </a:rPr>
              <a:t> key recommendations. Explain specific  findings </a:t>
            </a:r>
            <a:r>
              <a:rPr lang="en-US" sz="2400" spc="-3" dirty="0">
                <a:latin typeface="Chakra Petch" pitchFamily="2" charset="-34"/>
                <a:cs typeface="Chakra Petch" pitchFamily="2" charset="-34"/>
              </a:rPr>
              <a:t>on how </a:t>
            </a:r>
            <a:r>
              <a:rPr lang="en-US" sz="2400" dirty="0">
                <a:latin typeface="Chakra Petch" pitchFamily="2" charset="-34"/>
                <a:cs typeface="Chakra Petch" pitchFamily="2" charset="-34"/>
              </a:rPr>
              <a:t>the research </a:t>
            </a:r>
            <a:r>
              <a:rPr lang="en-US" sz="2400" spc="-3" dirty="0">
                <a:latin typeface="Chakra Petch" pitchFamily="2" charset="-34"/>
                <a:cs typeface="Chakra Petch" pitchFamily="2" charset="-34"/>
              </a:rPr>
              <a:t>addressed </a:t>
            </a:r>
            <a:r>
              <a:rPr lang="en-US" sz="2400" dirty="0">
                <a:latin typeface="Chakra Petch" pitchFamily="2" charset="-34"/>
                <a:cs typeface="Chakra Petch" pitchFamily="2" charset="-34"/>
              </a:rPr>
              <a:t>the study </a:t>
            </a:r>
            <a:r>
              <a:rPr lang="en-US" sz="2400" spc="-3" dirty="0">
                <a:latin typeface="Chakra Petch" pitchFamily="2" charset="-34"/>
                <a:cs typeface="Chakra Petch" pitchFamily="2" charset="-34"/>
              </a:rPr>
              <a:t>question or</a:t>
            </a:r>
            <a:r>
              <a:rPr lang="en-US" sz="2400" spc="-6" dirty="0">
                <a:latin typeface="Chakra Petch" pitchFamily="2" charset="-34"/>
                <a:cs typeface="Chakra Petch" pitchFamily="2" charset="-34"/>
              </a:rPr>
              <a:t> </a:t>
            </a:r>
            <a:r>
              <a:rPr lang="en-US" sz="2400" dirty="0">
                <a:latin typeface="Chakra Petch" pitchFamily="2" charset="-34"/>
                <a:cs typeface="Chakra Petch" pitchFamily="2" charset="-34"/>
              </a:rPr>
              <a:t>challenge.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BE8117-1464-90CB-9819-6BFC1B7023E4}"/>
              </a:ext>
            </a:extLst>
          </p:cNvPr>
          <p:cNvSpPr txBox="1"/>
          <p:nvPr/>
        </p:nvSpPr>
        <p:spPr>
          <a:xfrm>
            <a:off x="1760969" y="38167670"/>
            <a:ext cx="6168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46">
              <a:spcBef>
                <a:spcPts val="166"/>
              </a:spcBef>
            </a:pPr>
            <a:r>
              <a:rPr lang="en-US" sz="2400" dirty="0">
                <a:solidFill>
                  <a:srgbClr val="191919"/>
                </a:solidFill>
                <a:latin typeface="Montserrat-Regular"/>
                <a:cs typeface="Montserrat-Regular"/>
              </a:rPr>
              <a:t>Journal Article, </a:t>
            </a:r>
            <a:r>
              <a:rPr lang="en-US" sz="2400" i="1" spc="-3" dirty="0">
                <a:solidFill>
                  <a:srgbClr val="191919"/>
                </a:solidFill>
                <a:latin typeface="Montserrat-Regular"/>
                <a:cs typeface="Montserrat-Regular"/>
              </a:rPr>
              <a:t>Name of</a:t>
            </a:r>
            <a:r>
              <a:rPr lang="en-US" sz="2400" i="1" spc="-86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US" sz="2400" i="1" dirty="0">
                <a:solidFill>
                  <a:srgbClr val="191919"/>
                </a:solidFill>
                <a:latin typeface="Montserrat-Regular"/>
                <a:cs typeface="Montserrat-Regular"/>
              </a:rPr>
              <a:t>Journal</a:t>
            </a:r>
            <a:endParaRPr lang="en-US" sz="2400" dirty="0">
              <a:latin typeface="Montserrat-Regular"/>
              <a:cs typeface="Montserrat-Regular"/>
            </a:endParaRPr>
          </a:p>
          <a:p>
            <a:pPr marL="7046"/>
            <a:r>
              <a:rPr lang="en-US" sz="2400" dirty="0">
                <a:solidFill>
                  <a:srgbClr val="191919"/>
                </a:solidFill>
                <a:latin typeface="Montserrat-Regular"/>
                <a:cs typeface="Montserrat-Regular"/>
              </a:rPr>
              <a:t>Journal Article, </a:t>
            </a:r>
            <a:r>
              <a:rPr lang="en-US" sz="2400" i="1" spc="-3" dirty="0">
                <a:solidFill>
                  <a:srgbClr val="191919"/>
                </a:solidFill>
                <a:latin typeface="Montserrat-Regular"/>
                <a:cs typeface="Montserrat-Regular"/>
              </a:rPr>
              <a:t>Name of</a:t>
            </a:r>
            <a:r>
              <a:rPr lang="en-US" sz="2400" i="1" spc="-86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US" sz="2400" i="1" dirty="0">
                <a:solidFill>
                  <a:srgbClr val="191919"/>
                </a:solidFill>
                <a:latin typeface="Montserrat-Regular"/>
                <a:cs typeface="Montserrat-Regular"/>
              </a:rPr>
              <a:t>Journal</a:t>
            </a:r>
            <a:endParaRPr lang="en-US" sz="2400" dirty="0">
              <a:latin typeface="Montserrat-Regular"/>
              <a:cs typeface="Montserrat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48892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3F436F-AF8B-27D7-2F27-5E9E4D3B3493}"/>
              </a:ext>
            </a:extLst>
          </p:cNvPr>
          <p:cNvSpPr txBox="1"/>
          <p:nvPr/>
        </p:nvSpPr>
        <p:spPr>
          <a:xfrm>
            <a:off x="12727951" y="1685320"/>
            <a:ext cx="4669612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0919">
              <a:spcBef>
                <a:spcPts val="777"/>
              </a:spcBef>
            </a:pPr>
            <a:r>
              <a:rPr lang="en-IN" sz="3600" b="1" dirty="0">
                <a:solidFill>
                  <a:schemeClr val="bg1"/>
                </a:solidFill>
                <a:latin typeface="Chakra Petch" pitchFamily="2" charset="-34"/>
                <a:ea typeface="Helvetica Neue Condensed" panose="02000503000000020004" pitchFamily="2" charset="0"/>
                <a:cs typeface="Chakra Petch" pitchFamily="2" charset="-34"/>
              </a:rPr>
              <a:t>Poster</a:t>
            </a:r>
            <a:r>
              <a:rPr lang="en-IN" sz="3600" b="1" spc="-3" dirty="0">
                <a:solidFill>
                  <a:schemeClr val="bg1"/>
                </a:solidFill>
                <a:latin typeface="Chakra Petch" pitchFamily="2" charset="-34"/>
                <a:ea typeface="Helvetica Neue Condensed" panose="02000503000000020004" pitchFamily="2" charset="0"/>
                <a:cs typeface="Chakra Petch" pitchFamily="2" charset="-34"/>
              </a:rPr>
              <a:t> </a:t>
            </a:r>
            <a:r>
              <a:rPr lang="en-IN" sz="3600" b="1" spc="-6" dirty="0">
                <a:solidFill>
                  <a:schemeClr val="bg1"/>
                </a:solidFill>
                <a:latin typeface="Chakra Petch" pitchFamily="2" charset="-34"/>
                <a:ea typeface="Helvetica Neue Condensed" panose="02000503000000020004" pitchFamily="2" charset="0"/>
                <a:cs typeface="Chakra Petch" pitchFamily="2" charset="-34"/>
              </a:rPr>
              <a:t>Title</a:t>
            </a:r>
          </a:p>
          <a:p>
            <a:pPr marL="140919">
              <a:spcBef>
                <a:spcPts val="777"/>
              </a:spcBef>
            </a:pPr>
            <a:endParaRPr lang="en-IN" sz="3600" b="1" dirty="0">
              <a:solidFill>
                <a:schemeClr val="bg1"/>
              </a:solidFill>
              <a:latin typeface="Chakra Petch" pitchFamily="2" charset="-34"/>
              <a:ea typeface="Helvetica Neue Condensed" panose="02000503000000020004" pitchFamily="2" charset="0"/>
              <a:cs typeface="Chakra Petch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9C8430-E54F-7EDE-37BE-E16635694652}"/>
              </a:ext>
            </a:extLst>
          </p:cNvPr>
          <p:cNvSpPr txBox="1"/>
          <p:nvPr/>
        </p:nvSpPr>
        <p:spPr>
          <a:xfrm>
            <a:off x="12727951" y="3023367"/>
            <a:ext cx="93423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0919" marR="2518931">
              <a:spcBef>
                <a:spcPts val="605"/>
              </a:spcBef>
            </a:pPr>
            <a:r>
              <a:rPr lang="en-IN" sz="2200" dirty="0">
                <a:solidFill>
                  <a:schemeClr val="bg1"/>
                </a:solidFill>
                <a:latin typeface="Chakra Petch" pitchFamily="2" charset="-34"/>
                <a:ea typeface="Helvetica Neue Light" panose="02000403000000020004" pitchFamily="2" charset="0"/>
                <a:cs typeface="Chakra Petch" pitchFamily="2" charset="-34"/>
              </a:rPr>
              <a:t>Researchers’/Presenters’ Names Institution/Organization/Company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77A88-B171-31DC-6CFE-4171408088F2}"/>
              </a:ext>
            </a:extLst>
          </p:cNvPr>
          <p:cNvSpPr txBox="1"/>
          <p:nvPr/>
        </p:nvSpPr>
        <p:spPr>
          <a:xfrm>
            <a:off x="26829330" y="1762264"/>
            <a:ext cx="2337452" cy="93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0919">
              <a:spcBef>
                <a:spcPts val="777"/>
              </a:spcBef>
            </a:pPr>
            <a:r>
              <a:rPr lang="en-IN" sz="2400">
                <a:solidFill>
                  <a:schemeClr val="bg1"/>
                </a:solidFill>
                <a:latin typeface="Chakra Petch" pitchFamily="2" charset="-34"/>
                <a:ea typeface="Helvetica Neue Condensed" panose="02000503000000020004" pitchFamily="2" charset="0"/>
                <a:cs typeface="Chakra Petch" pitchFamily="2" charset="-34"/>
              </a:rPr>
              <a:t>Poster</a:t>
            </a:r>
            <a:r>
              <a:rPr lang="en-IN" sz="2400" spc="-3">
                <a:solidFill>
                  <a:schemeClr val="bg1"/>
                </a:solidFill>
                <a:latin typeface="Chakra Petch" pitchFamily="2" charset="-34"/>
                <a:ea typeface="Helvetica Neue Condensed" panose="02000503000000020004" pitchFamily="2" charset="0"/>
                <a:cs typeface="Chakra Petch" pitchFamily="2" charset="-34"/>
              </a:rPr>
              <a:t> </a:t>
            </a:r>
            <a:r>
              <a:rPr lang="en-IN" sz="2400" spc="-6" dirty="0">
                <a:solidFill>
                  <a:schemeClr val="bg1"/>
                </a:solidFill>
                <a:latin typeface="Chakra Petch" pitchFamily="2" charset="-34"/>
                <a:ea typeface="Helvetica Neue Condensed" panose="02000503000000020004" pitchFamily="2" charset="0"/>
                <a:cs typeface="Chakra Petch" pitchFamily="2" charset="-34"/>
              </a:rPr>
              <a:t>No.</a:t>
            </a:r>
          </a:p>
          <a:p>
            <a:pPr marL="140919">
              <a:spcBef>
                <a:spcPts val="777"/>
              </a:spcBef>
            </a:pPr>
            <a:endParaRPr lang="en-IN" sz="2400" b="1" dirty="0">
              <a:solidFill>
                <a:schemeClr val="bg1"/>
              </a:solidFill>
              <a:latin typeface="Chakra Petch" pitchFamily="2" charset="-34"/>
              <a:ea typeface="Helvetica Neue Condensed" panose="02000503000000020004" pitchFamily="2" charset="0"/>
              <a:cs typeface="Chakra Petch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3C1423-B41F-DF5A-0514-2A200C9459F8}"/>
              </a:ext>
            </a:extLst>
          </p:cNvPr>
          <p:cNvSpPr txBox="1"/>
          <p:nvPr/>
        </p:nvSpPr>
        <p:spPr>
          <a:xfrm>
            <a:off x="1760969" y="4966035"/>
            <a:ext cx="22707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0919">
              <a:spcBef>
                <a:spcPts val="372"/>
              </a:spcBef>
            </a:pPr>
            <a:r>
              <a:rPr lang="en-GB" sz="2400" b="1" spc="-3" dirty="0">
                <a:solidFill>
                  <a:schemeClr val="bg1"/>
                </a:solidFill>
                <a:latin typeface="Chakra Petch" pitchFamily="2" charset="-34"/>
                <a:cs typeface="Chakra Petch" pitchFamily="2" charset="-34"/>
              </a:rPr>
              <a:t>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A63543-70AF-BC97-F653-53E785A11F1D}"/>
              </a:ext>
            </a:extLst>
          </p:cNvPr>
          <p:cNvSpPr txBox="1"/>
          <p:nvPr/>
        </p:nvSpPr>
        <p:spPr>
          <a:xfrm>
            <a:off x="17166137" y="4961317"/>
            <a:ext cx="43014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0919">
              <a:spcBef>
                <a:spcPts val="372"/>
              </a:spcBef>
            </a:pPr>
            <a:r>
              <a:rPr lang="en-GB" sz="2400" b="1" spc="-3" dirty="0">
                <a:solidFill>
                  <a:schemeClr val="bg1"/>
                </a:solidFill>
                <a:latin typeface="Chakra Petch" pitchFamily="2" charset="-34"/>
                <a:cs typeface="Chakra Petch" pitchFamily="2" charset="-34"/>
              </a:rPr>
              <a:t>Methods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7DC78B-73D3-415B-474A-F8F534A240F3}"/>
              </a:ext>
            </a:extLst>
          </p:cNvPr>
          <p:cNvSpPr txBox="1"/>
          <p:nvPr/>
        </p:nvSpPr>
        <p:spPr>
          <a:xfrm>
            <a:off x="1997161" y="6400456"/>
            <a:ext cx="13110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Lorem ipsum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dolor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 sit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amet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,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consectetur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adipiscing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elit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. Cras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ut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justo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nec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augue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 convallis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aliquet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4820AA-3EE5-A78F-C49B-A2990C27D7A6}"/>
              </a:ext>
            </a:extLst>
          </p:cNvPr>
          <p:cNvSpPr txBox="1"/>
          <p:nvPr/>
        </p:nvSpPr>
        <p:spPr>
          <a:xfrm>
            <a:off x="17291409" y="6400456"/>
            <a:ext cx="13110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Lorem ipsum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dolor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 sit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amet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,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consectetur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adipiscing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elit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. Cras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ut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justo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nec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augue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 convallis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aliquet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A0E546-6EF9-6F5B-C2D5-01A1A97194CD}"/>
              </a:ext>
            </a:extLst>
          </p:cNvPr>
          <p:cNvSpPr txBox="1"/>
          <p:nvPr/>
        </p:nvSpPr>
        <p:spPr>
          <a:xfrm>
            <a:off x="2203051" y="20870871"/>
            <a:ext cx="1619942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6600" b="1" dirty="0">
                <a:solidFill>
                  <a:srgbClr val="632522"/>
                </a:solidFill>
                <a:latin typeface="Chakra Petch" pitchFamily="2" charset="-34"/>
                <a:ea typeface="Verdana" panose="020B0604030504040204" pitchFamily="34" charset="0"/>
                <a:cs typeface="Chakra Petch" pitchFamily="2" charset="-34"/>
              </a:rPr>
              <a:t>Main finding </a:t>
            </a:r>
            <a:r>
              <a:rPr lang="en-GB" sz="6600" dirty="0">
                <a:solidFill>
                  <a:srgbClr val="632522"/>
                </a:solidFill>
                <a:latin typeface="Chakra Petch" pitchFamily="2" charset="-34"/>
                <a:ea typeface="Verdana" panose="020B0604030504040204" pitchFamily="34" charset="0"/>
                <a:cs typeface="Chakra Petch" pitchFamily="2" charset="-34"/>
              </a:rPr>
              <a:t>goes here, translated into </a:t>
            </a:r>
            <a:r>
              <a:rPr lang="en-GB" sz="6600" b="1" dirty="0">
                <a:solidFill>
                  <a:srgbClr val="632522"/>
                </a:solidFill>
                <a:latin typeface="Chakra Petch" pitchFamily="2" charset="-34"/>
                <a:ea typeface="Verdana" panose="020B0604030504040204" pitchFamily="34" charset="0"/>
                <a:cs typeface="Chakra Petch" pitchFamily="2" charset="-34"/>
              </a:rPr>
              <a:t>plain English</a:t>
            </a:r>
            <a:r>
              <a:rPr lang="en-GB" sz="6600" dirty="0">
                <a:solidFill>
                  <a:srgbClr val="632522"/>
                </a:solidFill>
                <a:latin typeface="Chakra Petch" pitchFamily="2" charset="-34"/>
                <a:ea typeface="Verdana" panose="020B0604030504040204" pitchFamily="34" charset="0"/>
                <a:cs typeface="Chakra Petch" pitchFamily="2" charset="-34"/>
              </a:rPr>
              <a:t>. </a:t>
            </a:r>
          </a:p>
          <a:p>
            <a:pPr>
              <a:lnSpc>
                <a:spcPct val="100000"/>
              </a:lnSpc>
            </a:pPr>
            <a:br>
              <a:rPr lang="en-GB" sz="6600" dirty="0">
                <a:solidFill>
                  <a:srgbClr val="632522"/>
                </a:solidFill>
                <a:latin typeface="Chakra Petch" pitchFamily="2" charset="-34"/>
                <a:ea typeface="Verdana" panose="020B0604030504040204" pitchFamily="34" charset="0"/>
                <a:cs typeface="Chakra Petch" pitchFamily="2" charset="-34"/>
              </a:rPr>
            </a:br>
            <a:r>
              <a:rPr lang="en-GB" sz="6600" b="1" dirty="0">
                <a:solidFill>
                  <a:srgbClr val="632522"/>
                </a:solidFill>
                <a:latin typeface="Chakra Petch" pitchFamily="2" charset="-34"/>
                <a:ea typeface="Verdana" panose="020B0604030504040204" pitchFamily="34" charset="0"/>
                <a:cs typeface="Chakra Petch" pitchFamily="2" charset="-34"/>
              </a:rPr>
              <a:t>Emphasize</a:t>
            </a:r>
            <a:r>
              <a:rPr lang="en-GB" sz="6600" dirty="0">
                <a:solidFill>
                  <a:srgbClr val="632522"/>
                </a:solidFill>
                <a:latin typeface="Chakra Petch" pitchFamily="2" charset="-34"/>
                <a:ea typeface="Verdana" panose="020B0604030504040204" pitchFamily="34" charset="0"/>
                <a:cs typeface="Chakra Petch" pitchFamily="2" charset="-34"/>
              </a:rPr>
              <a:t> the important words.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09FD9E-0796-6B13-14D7-778246D386E3}"/>
              </a:ext>
            </a:extLst>
          </p:cNvPr>
          <p:cNvSpPr txBox="1"/>
          <p:nvPr/>
        </p:nvSpPr>
        <p:spPr>
          <a:xfrm>
            <a:off x="1760969" y="10839944"/>
            <a:ext cx="22707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0919">
              <a:spcBef>
                <a:spcPts val="372"/>
              </a:spcBef>
            </a:pPr>
            <a:r>
              <a:rPr lang="en-GB" sz="2400" b="1" spc="-3" dirty="0">
                <a:solidFill>
                  <a:schemeClr val="bg1"/>
                </a:solidFill>
                <a:latin typeface="Chakra Petch" pitchFamily="2" charset="-34"/>
                <a:cs typeface="Chakra Petch" pitchFamily="2" charset="-34"/>
              </a:rPr>
              <a:t>Results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E1DCA3-F712-52E7-EEEE-FC508E35CD90}"/>
              </a:ext>
            </a:extLst>
          </p:cNvPr>
          <p:cNvSpPr txBox="1"/>
          <p:nvPr/>
        </p:nvSpPr>
        <p:spPr>
          <a:xfrm>
            <a:off x="17166137" y="10835226"/>
            <a:ext cx="43014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0919">
              <a:spcBef>
                <a:spcPts val="372"/>
              </a:spcBef>
            </a:pPr>
            <a:r>
              <a:rPr lang="en-GB" sz="2400" b="1" spc="-3" dirty="0">
                <a:solidFill>
                  <a:schemeClr val="bg1"/>
                </a:solidFill>
                <a:latin typeface="Chakra Petch" pitchFamily="2" charset="-34"/>
                <a:cs typeface="Chakra Petch" pitchFamily="2" charset="-34"/>
              </a:rPr>
              <a:t>Discussion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6438FF-58E6-69FA-D5FD-8D957BEEA6A7}"/>
              </a:ext>
            </a:extLst>
          </p:cNvPr>
          <p:cNvSpPr txBox="1"/>
          <p:nvPr/>
        </p:nvSpPr>
        <p:spPr>
          <a:xfrm>
            <a:off x="1997161" y="12315929"/>
            <a:ext cx="13110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Lorem ipsum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dolor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 sit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amet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,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consectetur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adipiscing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elit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. Cras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ut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justo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nec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augue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 convallis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aliquet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1E3062-EB0B-D270-FC4D-267E71F732CF}"/>
              </a:ext>
            </a:extLst>
          </p:cNvPr>
          <p:cNvSpPr txBox="1"/>
          <p:nvPr/>
        </p:nvSpPr>
        <p:spPr>
          <a:xfrm>
            <a:off x="17291409" y="12315929"/>
            <a:ext cx="13110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Lorem ipsum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dolor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 sit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amet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,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consectetur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adipiscing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elit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. Cras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ut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justo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nec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augue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 convallis </a:t>
            </a:r>
            <a:r>
              <a:rPr lang="en-IN" sz="2400" dirty="0" err="1">
                <a:latin typeface="Chakra Petch" panose="00000500000000000000" pitchFamily="2" charset="-34"/>
                <a:cs typeface="Chakra Petch" panose="00000500000000000000" pitchFamily="2" charset="-34"/>
              </a:rPr>
              <a:t>aliquet</a:t>
            </a:r>
            <a:r>
              <a:rPr lang="en-IN" sz="2400" dirty="0">
                <a:latin typeface="Chakra Petch" panose="00000500000000000000" pitchFamily="2" charset="-34"/>
                <a:cs typeface="Chakra Petch" panose="00000500000000000000" pitchFamily="2" charset="-34"/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42E688-35E5-D784-9A05-E57150BA6338}"/>
              </a:ext>
            </a:extLst>
          </p:cNvPr>
          <p:cNvSpPr txBox="1"/>
          <p:nvPr/>
        </p:nvSpPr>
        <p:spPr>
          <a:xfrm>
            <a:off x="1760968" y="30818198"/>
            <a:ext cx="42657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0919">
              <a:spcBef>
                <a:spcPts val="372"/>
              </a:spcBef>
            </a:pPr>
            <a:r>
              <a:rPr lang="en-GB" sz="2400" b="1" spc="-3" dirty="0">
                <a:solidFill>
                  <a:schemeClr val="bg1"/>
                </a:solidFill>
                <a:latin typeface="Chakra Petch" pitchFamily="2" charset="-34"/>
                <a:cs typeface="Chakra Petch" pitchFamily="2" charset="-34"/>
              </a:rPr>
              <a:t>Extra Tables &amp; Figures</a:t>
            </a:r>
          </a:p>
        </p:txBody>
      </p:sp>
    </p:spTree>
    <p:extLst>
      <p:ext uri="{BB962C8B-B14F-4D97-AF65-F5344CB8AC3E}">
        <p14:creationId xmlns:p14="http://schemas.microsoft.com/office/powerpoint/2010/main" val="3800525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124</TotalTime>
  <Words>311</Words>
  <Application>Microsoft Macintosh PowerPoint</Application>
  <PresentationFormat>Custom</PresentationFormat>
  <Paragraphs>42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Chakra Petch</vt:lpstr>
      <vt:lpstr>Montserrat-Regular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Arox T</dc:creator>
  <cp:lastModifiedBy>Microsoft Office User</cp:lastModifiedBy>
  <cp:revision>5</cp:revision>
  <dcterms:created xsi:type="dcterms:W3CDTF">2024-09-03T15:30:56Z</dcterms:created>
  <dcterms:modified xsi:type="dcterms:W3CDTF">2024-09-13T04:35:13Z</dcterms:modified>
</cp:coreProperties>
</file>