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>
  <p:sldMasterIdLst>
    <p:sldMasterId id="2147483660" r:id="rId1"/>
  </p:sldMasterIdLst>
  <p:sldIdLst>
    <p:sldId id="256" r:id="rId2"/>
    <p:sldId id="259" r:id="rId3"/>
    <p:sldId id="258" r:id="rId4"/>
  </p:sldIdLst>
  <p:sldSz cx="11303000" cy="201041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>
        <p:scale>
          <a:sx n="84" d="100"/>
          <a:sy n="84" d="100"/>
        </p:scale>
        <p:origin x="596" y="-3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725" y="3290186"/>
            <a:ext cx="9607550" cy="6999205"/>
          </a:xfrm>
        </p:spPr>
        <p:txBody>
          <a:bodyPr anchor="b"/>
          <a:lstStyle>
            <a:lvl1pPr algn="ctr">
              <a:defRPr sz="74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2875" y="10559308"/>
            <a:ext cx="8477250" cy="4853836"/>
          </a:xfrm>
        </p:spPr>
        <p:txBody>
          <a:bodyPr/>
          <a:lstStyle>
            <a:lvl1pPr marL="0" indent="0" algn="ctr">
              <a:buNone/>
              <a:defRPr sz="2967"/>
            </a:lvl1pPr>
            <a:lvl2pPr marL="565145" indent="0" algn="ctr">
              <a:buNone/>
              <a:defRPr sz="2472"/>
            </a:lvl2pPr>
            <a:lvl3pPr marL="1130290" indent="0" algn="ctr">
              <a:buNone/>
              <a:defRPr sz="2225"/>
            </a:lvl3pPr>
            <a:lvl4pPr marL="1695435" indent="0" algn="ctr">
              <a:buNone/>
              <a:defRPr sz="1978"/>
            </a:lvl4pPr>
            <a:lvl5pPr marL="2260580" indent="0" algn="ctr">
              <a:buNone/>
              <a:defRPr sz="1978"/>
            </a:lvl5pPr>
            <a:lvl6pPr marL="2825725" indent="0" algn="ctr">
              <a:buNone/>
              <a:defRPr sz="1978"/>
            </a:lvl6pPr>
            <a:lvl7pPr marL="3390870" indent="0" algn="ctr">
              <a:buNone/>
              <a:defRPr sz="1978"/>
            </a:lvl7pPr>
            <a:lvl8pPr marL="3956014" indent="0" algn="ctr">
              <a:buNone/>
              <a:defRPr sz="1978"/>
            </a:lvl8pPr>
            <a:lvl9pPr marL="4521159" indent="0" algn="ctr">
              <a:buNone/>
              <a:defRPr sz="197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496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84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88710" y="1070357"/>
            <a:ext cx="2437209" cy="170372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082" y="1070357"/>
            <a:ext cx="7170341" cy="170372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320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302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195" y="5012070"/>
            <a:ext cx="9748838" cy="8362746"/>
          </a:xfrm>
        </p:spPr>
        <p:txBody>
          <a:bodyPr anchor="b"/>
          <a:lstStyle>
            <a:lvl1pPr>
              <a:defRPr sz="74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195" y="13453930"/>
            <a:ext cx="9748838" cy="4397770"/>
          </a:xfrm>
        </p:spPr>
        <p:txBody>
          <a:bodyPr/>
          <a:lstStyle>
            <a:lvl1pPr marL="0" indent="0">
              <a:buNone/>
              <a:defRPr sz="2967">
                <a:solidFill>
                  <a:schemeClr val="tx1"/>
                </a:solidFill>
              </a:defRPr>
            </a:lvl1pPr>
            <a:lvl2pPr marL="565145" indent="0">
              <a:buNone/>
              <a:defRPr sz="2472">
                <a:solidFill>
                  <a:schemeClr val="tx1">
                    <a:tint val="75000"/>
                  </a:schemeClr>
                </a:solidFill>
              </a:defRPr>
            </a:lvl2pPr>
            <a:lvl3pPr marL="113029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3pPr>
            <a:lvl4pPr marL="1695435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4pPr>
            <a:lvl5pPr marL="2260580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5pPr>
            <a:lvl6pPr marL="2825725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6pPr>
            <a:lvl7pPr marL="3390870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7pPr>
            <a:lvl8pPr marL="3956014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8pPr>
            <a:lvl9pPr marL="4521159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894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081" y="5351786"/>
            <a:ext cx="4803775" cy="12755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2144" y="5351786"/>
            <a:ext cx="4803775" cy="12755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122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553" y="1070362"/>
            <a:ext cx="9748838" cy="38858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8555" y="4928298"/>
            <a:ext cx="4781698" cy="2415283"/>
          </a:xfrm>
        </p:spPr>
        <p:txBody>
          <a:bodyPr anchor="b"/>
          <a:lstStyle>
            <a:lvl1pPr marL="0" indent="0">
              <a:buNone/>
              <a:defRPr sz="2967" b="1"/>
            </a:lvl1pPr>
            <a:lvl2pPr marL="565145" indent="0">
              <a:buNone/>
              <a:defRPr sz="2472" b="1"/>
            </a:lvl2pPr>
            <a:lvl3pPr marL="1130290" indent="0">
              <a:buNone/>
              <a:defRPr sz="2225" b="1"/>
            </a:lvl3pPr>
            <a:lvl4pPr marL="1695435" indent="0">
              <a:buNone/>
              <a:defRPr sz="1978" b="1"/>
            </a:lvl4pPr>
            <a:lvl5pPr marL="2260580" indent="0">
              <a:buNone/>
              <a:defRPr sz="1978" b="1"/>
            </a:lvl5pPr>
            <a:lvl6pPr marL="2825725" indent="0">
              <a:buNone/>
              <a:defRPr sz="1978" b="1"/>
            </a:lvl6pPr>
            <a:lvl7pPr marL="3390870" indent="0">
              <a:buNone/>
              <a:defRPr sz="1978" b="1"/>
            </a:lvl7pPr>
            <a:lvl8pPr marL="3956014" indent="0">
              <a:buNone/>
              <a:defRPr sz="1978" b="1"/>
            </a:lvl8pPr>
            <a:lvl9pPr marL="4521159" indent="0">
              <a:buNone/>
              <a:defRPr sz="19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8555" y="7343581"/>
            <a:ext cx="4781698" cy="108013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22144" y="4928298"/>
            <a:ext cx="4805247" cy="2415283"/>
          </a:xfrm>
        </p:spPr>
        <p:txBody>
          <a:bodyPr anchor="b"/>
          <a:lstStyle>
            <a:lvl1pPr marL="0" indent="0">
              <a:buNone/>
              <a:defRPr sz="2967" b="1"/>
            </a:lvl1pPr>
            <a:lvl2pPr marL="565145" indent="0">
              <a:buNone/>
              <a:defRPr sz="2472" b="1"/>
            </a:lvl2pPr>
            <a:lvl3pPr marL="1130290" indent="0">
              <a:buNone/>
              <a:defRPr sz="2225" b="1"/>
            </a:lvl3pPr>
            <a:lvl4pPr marL="1695435" indent="0">
              <a:buNone/>
              <a:defRPr sz="1978" b="1"/>
            </a:lvl4pPr>
            <a:lvl5pPr marL="2260580" indent="0">
              <a:buNone/>
              <a:defRPr sz="1978" b="1"/>
            </a:lvl5pPr>
            <a:lvl6pPr marL="2825725" indent="0">
              <a:buNone/>
              <a:defRPr sz="1978" b="1"/>
            </a:lvl6pPr>
            <a:lvl7pPr marL="3390870" indent="0">
              <a:buNone/>
              <a:defRPr sz="1978" b="1"/>
            </a:lvl7pPr>
            <a:lvl8pPr marL="3956014" indent="0">
              <a:buNone/>
              <a:defRPr sz="1978" b="1"/>
            </a:lvl8pPr>
            <a:lvl9pPr marL="4521159" indent="0">
              <a:buNone/>
              <a:defRPr sz="19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22144" y="7343581"/>
            <a:ext cx="4805247" cy="108013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7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033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116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553" y="1340273"/>
            <a:ext cx="3645512" cy="4690957"/>
          </a:xfrm>
        </p:spPr>
        <p:txBody>
          <a:bodyPr anchor="b"/>
          <a:lstStyle>
            <a:lvl1pPr>
              <a:defRPr sz="39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5247" y="2894623"/>
            <a:ext cx="5722144" cy="14286941"/>
          </a:xfrm>
        </p:spPr>
        <p:txBody>
          <a:bodyPr/>
          <a:lstStyle>
            <a:lvl1pPr>
              <a:defRPr sz="3956"/>
            </a:lvl1pPr>
            <a:lvl2pPr>
              <a:defRPr sz="3461"/>
            </a:lvl2pPr>
            <a:lvl3pPr>
              <a:defRPr sz="2967"/>
            </a:lvl3pPr>
            <a:lvl4pPr>
              <a:defRPr sz="2472"/>
            </a:lvl4pPr>
            <a:lvl5pPr>
              <a:defRPr sz="2472"/>
            </a:lvl5pPr>
            <a:lvl6pPr>
              <a:defRPr sz="2472"/>
            </a:lvl6pPr>
            <a:lvl7pPr>
              <a:defRPr sz="2472"/>
            </a:lvl7pPr>
            <a:lvl8pPr>
              <a:defRPr sz="2472"/>
            </a:lvl8pPr>
            <a:lvl9pPr>
              <a:defRPr sz="24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553" y="6031230"/>
            <a:ext cx="3645512" cy="11173600"/>
          </a:xfrm>
        </p:spPr>
        <p:txBody>
          <a:bodyPr/>
          <a:lstStyle>
            <a:lvl1pPr marL="0" indent="0">
              <a:buNone/>
              <a:defRPr sz="1978"/>
            </a:lvl1pPr>
            <a:lvl2pPr marL="565145" indent="0">
              <a:buNone/>
              <a:defRPr sz="1731"/>
            </a:lvl2pPr>
            <a:lvl3pPr marL="1130290" indent="0">
              <a:buNone/>
              <a:defRPr sz="1483"/>
            </a:lvl3pPr>
            <a:lvl4pPr marL="1695435" indent="0">
              <a:buNone/>
              <a:defRPr sz="1236"/>
            </a:lvl4pPr>
            <a:lvl5pPr marL="2260580" indent="0">
              <a:buNone/>
              <a:defRPr sz="1236"/>
            </a:lvl5pPr>
            <a:lvl6pPr marL="2825725" indent="0">
              <a:buNone/>
              <a:defRPr sz="1236"/>
            </a:lvl6pPr>
            <a:lvl7pPr marL="3390870" indent="0">
              <a:buNone/>
              <a:defRPr sz="1236"/>
            </a:lvl7pPr>
            <a:lvl8pPr marL="3956014" indent="0">
              <a:buNone/>
              <a:defRPr sz="1236"/>
            </a:lvl8pPr>
            <a:lvl9pPr marL="4521159" indent="0">
              <a:buNone/>
              <a:defRPr sz="12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035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553" y="1340273"/>
            <a:ext cx="3645512" cy="4690957"/>
          </a:xfrm>
        </p:spPr>
        <p:txBody>
          <a:bodyPr anchor="b"/>
          <a:lstStyle>
            <a:lvl1pPr>
              <a:defRPr sz="39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05247" y="2894623"/>
            <a:ext cx="5722144" cy="14286941"/>
          </a:xfrm>
        </p:spPr>
        <p:txBody>
          <a:bodyPr anchor="t"/>
          <a:lstStyle>
            <a:lvl1pPr marL="0" indent="0">
              <a:buNone/>
              <a:defRPr sz="3956"/>
            </a:lvl1pPr>
            <a:lvl2pPr marL="565145" indent="0">
              <a:buNone/>
              <a:defRPr sz="3461"/>
            </a:lvl2pPr>
            <a:lvl3pPr marL="1130290" indent="0">
              <a:buNone/>
              <a:defRPr sz="2967"/>
            </a:lvl3pPr>
            <a:lvl4pPr marL="1695435" indent="0">
              <a:buNone/>
              <a:defRPr sz="2472"/>
            </a:lvl4pPr>
            <a:lvl5pPr marL="2260580" indent="0">
              <a:buNone/>
              <a:defRPr sz="2472"/>
            </a:lvl5pPr>
            <a:lvl6pPr marL="2825725" indent="0">
              <a:buNone/>
              <a:defRPr sz="2472"/>
            </a:lvl6pPr>
            <a:lvl7pPr marL="3390870" indent="0">
              <a:buNone/>
              <a:defRPr sz="2472"/>
            </a:lvl7pPr>
            <a:lvl8pPr marL="3956014" indent="0">
              <a:buNone/>
              <a:defRPr sz="2472"/>
            </a:lvl8pPr>
            <a:lvl9pPr marL="4521159" indent="0">
              <a:buNone/>
              <a:defRPr sz="247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553" y="6031230"/>
            <a:ext cx="3645512" cy="11173600"/>
          </a:xfrm>
        </p:spPr>
        <p:txBody>
          <a:bodyPr/>
          <a:lstStyle>
            <a:lvl1pPr marL="0" indent="0">
              <a:buNone/>
              <a:defRPr sz="1978"/>
            </a:lvl1pPr>
            <a:lvl2pPr marL="565145" indent="0">
              <a:buNone/>
              <a:defRPr sz="1731"/>
            </a:lvl2pPr>
            <a:lvl3pPr marL="1130290" indent="0">
              <a:buNone/>
              <a:defRPr sz="1483"/>
            </a:lvl3pPr>
            <a:lvl4pPr marL="1695435" indent="0">
              <a:buNone/>
              <a:defRPr sz="1236"/>
            </a:lvl4pPr>
            <a:lvl5pPr marL="2260580" indent="0">
              <a:buNone/>
              <a:defRPr sz="1236"/>
            </a:lvl5pPr>
            <a:lvl6pPr marL="2825725" indent="0">
              <a:buNone/>
              <a:defRPr sz="1236"/>
            </a:lvl6pPr>
            <a:lvl7pPr marL="3390870" indent="0">
              <a:buNone/>
              <a:defRPr sz="1236"/>
            </a:lvl7pPr>
            <a:lvl8pPr marL="3956014" indent="0">
              <a:buNone/>
              <a:defRPr sz="1236"/>
            </a:lvl8pPr>
            <a:lvl9pPr marL="4521159" indent="0">
              <a:buNone/>
              <a:defRPr sz="12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851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081" y="1070362"/>
            <a:ext cx="9748838" cy="3885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081" y="5351786"/>
            <a:ext cx="9748838" cy="12755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081" y="18633527"/>
            <a:ext cx="2543175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5B92A-F89F-4A5A-A4D4-F14ED9639F48}" type="datetimeFigureOut">
              <a:rPr lang="en-IN" smtClean="0"/>
              <a:t>28-08-2024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4119" y="18633527"/>
            <a:ext cx="3814763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82744" y="18633527"/>
            <a:ext cx="2543175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2B54B-B7C2-44B6-93E8-1A0FFC3A41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08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30290" rtl="0" eaLnBrk="1" latinLnBrk="0" hangingPunct="1">
        <a:lnSpc>
          <a:spcPct val="90000"/>
        </a:lnSpc>
        <a:spcBef>
          <a:spcPct val="0"/>
        </a:spcBef>
        <a:buNone/>
        <a:defRPr sz="54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2572" indent="-282572" algn="l" defTabSz="1130290" rtl="0" eaLnBrk="1" latinLnBrk="0" hangingPunct="1">
        <a:lnSpc>
          <a:spcPct val="90000"/>
        </a:lnSpc>
        <a:spcBef>
          <a:spcPts val="1236"/>
        </a:spcBef>
        <a:buFont typeface="Arial" panose="020B0604020202020204" pitchFamily="34" charset="0"/>
        <a:buChar char="•"/>
        <a:defRPr sz="3461" kern="1200">
          <a:solidFill>
            <a:schemeClr val="tx1"/>
          </a:solidFill>
          <a:latin typeface="+mn-lt"/>
          <a:ea typeface="+mn-ea"/>
          <a:cs typeface="+mn-cs"/>
        </a:defRPr>
      </a:lvl1pPr>
      <a:lvl2pPr marL="847717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967" kern="1200">
          <a:solidFill>
            <a:schemeClr val="tx1"/>
          </a:solidFill>
          <a:latin typeface="+mn-lt"/>
          <a:ea typeface="+mn-ea"/>
          <a:cs typeface="+mn-cs"/>
        </a:defRPr>
      </a:lvl2pPr>
      <a:lvl3pPr marL="1412862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472" kern="1200">
          <a:solidFill>
            <a:schemeClr val="tx1"/>
          </a:solidFill>
          <a:latin typeface="+mn-lt"/>
          <a:ea typeface="+mn-ea"/>
          <a:cs typeface="+mn-cs"/>
        </a:defRPr>
      </a:lvl3pPr>
      <a:lvl4pPr marL="1978007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4pPr>
      <a:lvl5pPr marL="2543152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5pPr>
      <a:lvl6pPr marL="3108297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6pPr>
      <a:lvl7pPr marL="3673442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7pPr>
      <a:lvl8pPr marL="4238587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8pPr>
      <a:lvl9pPr marL="4803732" indent="-282572" algn="l" defTabSz="1130290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1pPr>
      <a:lvl2pPr marL="565145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2pPr>
      <a:lvl3pPr marL="1130290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3pPr>
      <a:lvl4pPr marL="1695435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4pPr>
      <a:lvl5pPr marL="2260580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5pPr>
      <a:lvl6pPr marL="2825725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6pPr>
      <a:lvl7pPr marL="3390870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7pPr>
      <a:lvl8pPr marL="3956014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8pPr>
      <a:lvl9pPr marL="4521159" algn="l" defTabSz="1130290" rtl="0" eaLnBrk="1" latinLnBrk="0" hangingPunct="1">
        <a:defRPr sz="22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8F4D68-B86D-8A76-56DE-50F67D74CA22}"/>
              </a:ext>
            </a:extLst>
          </p:cNvPr>
          <p:cNvSpPr txBox="1"/>
          <p:nvPr/>
        </p:nvSpPr>
        <p:spPr>
          <a:xfrm>
            <a:off x="5791893" y="675468"/>
            <a:ext cx="1751907" cy="68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600" b="1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600" b="1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600" b="1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Title</a:t>
            </a:r>
          </a:p>
          <a:p>
            <a:pPr marL="140919">
              <a:spcBef>
                <a:spcPts val="777"/>
              </a:spcBef>
            </a:pPr>
            <a:endParaRPr lang="en-IN" sz="16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CA3489-A9EC-3929-4355-9BB862788BBB}"/>
              </a:ext>
            </a:extLst>
          </p:cNvPr>
          <p:cNvSpPr txBox="1"/>
          <p:nvPr/>
        </p:nvSpPr>
        <p:spPr>
          <a:xfrm>
            <a:off x="5786902" y="1167676"/>
            <a:ext cx="46696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 marR="2518931">
              <a:spcBef>
                <a:spcPts val="605"/>
              </a:spcBef>
            </a:pPr>
            <a:r>
              <a:rPr lang="en-IN" sz="900" dirty="0">
                <a:solidFill>
                  <a:schemeClr val="bg1"/>
                </a:solidFill>
                <a:latin typeface="Chakra Petch" pitchFamily="2" charset="-34"/>
                <a:ea typeface="Helvetica Neue Light" panose="02000403000000020004" pitchFamily="2" charset="0"/>
                <a:cs typeface="Chakra Petch" pitchFamily="2" charset="-34"/>
              </a:rPr>
              <a:t>Researchers’/Presenters’ Names Institution/Organization/Company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A5FB70-F10D-2DAE-3352-ACD1A9D3A337}"/>
              </a:ext>
            </a:extLst>
          </p:cNvPr>
          <p:cNvSpPr txBox="1"/>
          <p:nvPr/>
        </p:nvSpPr>
        <p:spPr>
          <a:xfrm>
            <a:off x="9051348" y="688132"/>
            <a:ext cx="1751907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200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200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200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No.</a:t>
            </a:r>
          </a:p>
          <a:p>
            <a:pPr marL="140919">
              <a:spcBef>
                <a:spcPts val="777"/>
              </a:spcBef>
            </a:pPr>
            <a:endParaRPr lang="en-IN" sz="15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4BC887-90A1-0513-9F5E-34719DA9223C}"/>
              </a:ext>
            </a:extLst>
          </p:cNvPr>
          <p:cNvSpPr txBox="1"/>
          <p:nvPr/>
        </p:nvSpPr>
        <p:spPr>
          <a:xfrm>
            <a:off x="564573" y="19937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Background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D3059E-7C1C-73B4-1C6F-9AA10716AC5E}"/>
              </a:ext>
            </a:extLst>
          </p:cNvPr>
          <p:cNvSpPr txBox="1"/>
          <p:nvPr/>
        </p:nvSpPr>
        <p:spPr>
          <a:xfrm>
            <a:off x="5791893" y="19937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Design Methods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1A3032-CC66-8296-933E-6CFA0880718F}"/>
              </a:ext>
            </a:extLst>
          </p:cNvPr>
          <p:cNvSpPr txBox="1"/>
          <p:nvPr/>
        </p:nvSpPr>
        <p:spPr>
          <a:xfrm>
            <a:off x="564573" y="957562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Results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4F4EEC-7113-F729-C041-E0660E854361}"/>
              </a:ext>
            </a:extLst>
          </p:cNvPr>
          <p:cNvSpPr txBox="1"/>
          <p:nvPr/>
        </p:nvSpPr>
        <p:spPr>
          <a:xfrm>
            <a:off x="5791893" y="957562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Conclusions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97CDFF-42FF-29F2-320F-98A19CB8AC64}"/>
              </a:ext>
            </a:extLst>
          </p:cNvPr>
          <p:cNvSpPr txBox="1"/>
          <p:nvPr/>
        </p:nvSpPr>
        <p:spPr>
          <a:xfrm>
            <a:off x="541713" y="1714228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References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A4F8E4-B61E-FC2C-301E-CDF76DD319EB}"/>
              </a:ext>
            </a:extLst>
          </p:cNvPr>
          <p:cNvSpPr txBox="1"/>
          <p:nvPr/>
        </p:nvSpPr>
        <p:spPr>
          <a:xfrm>
            <a:off x="685800" y="2654035"/>
            <a:ext cx="45186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State the study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objectives,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study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question/hypothesis or  describe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the challenge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addressed by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the</a:t>
            </a:r>
            <a:r>
              <a:rPr lang="en-GB" sz="1200" spc="-22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research.</a:t>
            </a:r>
            <a:endParaRPr lang="en-GB" sz="1200" dirty="0">
              <a:latin typeface="Chakra Petch" pitchFamily="2" charset="-34"/>
              <a:cs typeface="Chakra Petch" pitchFamily="2" charset="-34"/>
            </a:endParaRPr>
          </a:p>
          <a:p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F108E8-9FD1-EF99-088D-06467E0EF3BD}"/>
              </a:ext>
            </a:extLst>
          </p:cNvPr>
          <p:cNvSpPr txBox="1"/>
          <p:nvPr/>
        </p:nvSpPr>
        <p:spPr>
          <a:xfrm>
            <a:off x="5937854" y="2654035"/>
            <a:ext cx="4518660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"/>
              </a:spcBef>
            </a:pP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Describe study design, setting, desired outcomes, procedures, and techniques used to collect and analyses information. Include a description of appropriate statistical analyses.</a:t>
            </a:r>
          </a:p>
          <a:p>
            <a:pPr>
              <a:spcBef>
                <a:spcPts val="55"/>
              </a:spcBef>
            </a:pPr>
            <a:endParaRPr lang="en-GB" sz="1200" dirty="0">
              <a:latin typeface="Chakra Petch" pitchFamily="2" charset="-34"/>
              <a:cs typeface="Chakra Petch" pitchFamily="2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3A13B4-1919-E065-8944-222DD1015E85}"/>
              </a:ext>
            </a:extLst>
          </p:cNvPr>
          <p:cNvSpPr txBox="1"/>
          <p:nvPr/>
        </p:nvSpPr>
        <p:spPr>
          <a:xfrm>
            <a:off x="685800" y="10258455"/>
            <a:ext cx="4518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"/>
              </a:spcBef>
            </a:pP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Present specific findings to</a:t>
            </a:r>
            <a:r>
              <a:rPr lang="en-GB" sz="1200" spc="-5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date.</a:t>
            </a:r>
            <a:endParaRPr lang="en-GB" sz="1200" dirty="0">
              <a:solidFill>
                <a:srgbClr val="191919"/>
              </a:solidFill>
              <a:latin typeface="Chakra Petch" pitchFamily="2" charset="-34"/>
              <a:cs typeface="Chakra Petch" pitchFamily="2" charset="-34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30177E-3A5F-D2BF-4FFC-9AF31FB8C4FD}"/>
              </a:ext>
            </a:extLst>
          </p:cNvPr>
          <p:cNvSpPr txBox="1"/>
          <p:nvPr/>
        </p:nvSpPr>
        <p:spPr>
          <a:xfrm>
            <a:off x="5937854" y="10258455"/>
            <a:ext cx="4518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65" marR="222300"/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Describe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implications of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results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presented and </a:t>
            </a:r>
            <a:r>
              <a:rPr lang="en-US" sz="1200" dirty="0" err="1">
                <a:latin typeface="Chakra Petch" pitchFamily="2" charset="-34"/>
                <a:cs typeface="Chakra Petch" pitchFamily="2" charset="-34"/>
              </a:rPr>
              <a:t>summarise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 key recommendations. Explain specific  findings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on how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research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addressed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study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question or</a:t>
            </a:r>
            <a:r>
              <a:rPr lang="en-US" sz="1200" spc="-6" dirty="0">
                <a:latin typeface="Chakra Petch" pitchFamily="2" charset="-34"/>
                <a:cs typeface="Chakra Petch" pitchFamily="2" charset="-34"/>
              </a:rPr>
              <a:t>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challenge.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98BF50-31DE-8DC8-1E54-56958991785F}"/>
              </a:ext>
            </a:extLst>
          </p:cNvPr>
          <p:cNvSpPr txBox="1"/>
          <p:nvPr/>
        </p:nvSpPr>
        <p:spPr>
          <a:xfrm>
            <a:off x="685800" y="17817983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046">
              <a:spcBef>
                <a:spcPts val="166"/>
              </a:spcBef>
            </a:pPr>
            <a:r>
              <a:rPr lang="en-US" sz="1200" dirty="0">
                <a:solidFill>
                  <a:srgbClr val="191919"/>
                </a:solidFill>
                <a:latin typeface="Montserrat-Regular"/>
                <a:cs typeface="Montserrat-Regular"/>
              </a:rPr>
              <a:t>Journal Article, </a:t>
            </a:r>
            <a:r>
              <a:rPr lang="en-US" sz="1200" i="1" spc="-3" dirty="0">
                <a:solidFill>
                  <a:srgbClr val="191919"/>
                </a:solidFill>
                <a:latin typeface="Montserrat-Regular"/>
                <a:cs typeface="Montserrat-Regular"/>
              </a:rPr>
              <a:t>Name of</a:t>
            </a:r>
            <a:r>
              <a:rPr lang="en-US" sz="1200" i="1" spc="-86" dirty="0">
                <a:solidFill>
                  <a:srgbClr val="191919"/>
                </a:solidFill>
                <a:latin typeface="Montserrat-Regular"/>
                <a:cs typeface="Montserrat-Regular"/>
              </a:rPr>
              <a:t> </a:t>
            </a:r>
            <a:r>
              <a:rPr lang="en-US" sz="1200" i="1" dirty="0">
                <a:solidFill>
                  <a:srgbClr val="191919"/>
                </a:solidFill>
                <a:latin typeface="Montserrat-Regular"/>
                <a:cs typeface="Montserrat-Regular"/>
              </a:rPr>
              <a:t>Journal</a:t>
            </a:r>
            <a:endParaRPr lang="en-US" sz="1200" dirty="0">
              <a:latin typeface="Montserrat-Regular"/>
              <a:cs typeface="Montserrat-Regular"/>
            </a:endParaRPr>
          </a:p>
          <a:p>
            <a:pPr marL="7046"/>
            <a:r>
              <a:rPr lang="en-US" sz="1200" dirty="0">
                <a:solidFill>
                  <a:srgbClr val="191919"/>
                </a:solidFill>
                <a:latin typeface="Montserrat-Regular"/>
                <a:cs typeface="Montserrat-Regular"/>
              </a:rPr>
              <a:t>Journal Article, </a:t>
            </a:r>
            <a:r>
              <a:rPr lang="en-US" sz="1200" i="1" spc="-3" dirty="0">
                <a:solidFill>
                  <a:srgbClr val="191919"/>
                </a:solidFill>
                <a:latin typeface="Montserrat-Regular"/>
                <a:cs typeface="Montserrat-Regular"/>
              </a:rPr>
              <a:t>Name of</a:t>
            </a:r>
            <a:r>
              <a:rPr lang="en-US" sz="1200" i="1" spc="-86" dirty="0">
                <a:solidFill>
                  <a:srgbClr val="191919"/>
                </a:solidFill>
                <a:latin typeface="Montserrat-Regular"/>
                <a:cs typeface="Montserrat-Regular"/>
              </a:rPr>
              <a:t> </a:t>
            </a:r>
            <a:r>
              <a:rPr lang="en-US" sz="1200" i="1" dirty="0">
                <a:solidFill>
                  <a:srgbClr val="191919"/>
                </a:solidFill>
                <a:latin typeface="Montserrat-Regular"/>
                <a:cs typeface="Montserrat-Regular"/>
              </a:rPr>
              <a:t>Journal</a:t>
            </a:r>
            <a:endParaRPr lang="en-US" sz="1200" dirty="0">
              <a:latin typeface="Montserrat-Regular"/>
              <a:cs typeface="Montserra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2412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8F4D68-B86D-8A76-56DE-50F67D74CA22}"/>
              </a:ext>
            </a:extLst>
          </p:cNvPr>
          <p:cNvSpPr txBox="1"/>
          <p:nvPr/>
        </p:nvSpPr>
        <p:spPr>
          <a:xfrm>
            <a:off x="5791893" y="675468"/>
            <a:ext cx="1751907" cy="68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600" b="1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600" b="1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600" b="1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Title</a:t>
            </a:r>
          </a:p>
          <a:p>
            <a:pPr marL="140919">
              <a:spcBef>
                <a:spcPts val="777"/>
              </a:spcBef>
            </a:pPr>
            <a:endParaRPr lang="en-IN" sz="16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CA3489-A9EC-3929-4355-9BB862788BBB}"/>
              </a:ext>
            </a:extLst>
          </p:cNvPr>
          <p:cNvSpPr txBox="1"/>
          <p:nvPr/>
        </p:nvSpPr>
        <p:spPr>
          <a:xfrm>
            <a:off x="5786902" y="1167676"/>
            <a:ext cx="46696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 marR="2518931">
              <a:spcBef>
                <a:spcPts val="605"/>
              </a:spcBef>
            </a:pPr>
            <a:r>
              <a:rPr lang="en-IN" sz="900" dirty="0">
                <a:solidFill>
                  <a:schemeClr val="bg1"/>
                </a:solidFill>
                <a:latin typeface="Chakra Petch" pitchFamily="2" charset="-34"/>
                <a:ea typeface="Helvetica Neue Light" panose="02000403000000020004" pitchFamily="2" charset="0"/>
                <a:cs typeface="Chakra Petch" pitchFamily="2" charset="-34"/>
              </a:rPr>
              <a:t>Researchers’/Presenters’ Names Institution/Organization/Company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A5FB70-F10D-2DAE-3352-ACD1A9D3A337}"/>
              </a:ext>
            </a:extLst>
          </p:cNvPr>
          <p:cNvSpPr txBox="1"/>
          <p:nvPr/>
        </p:nvSpPr>
        <p:spPr>
          <a:xfrm>
            <a:off x="9051348" y="688132"/>
            <a:ext cx="1751907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200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200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200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No.</a:t>
            </a:r>
          </a:p>
          <a:p>
            <a:pPr marL="140919">
              <a:spcBef>
                <a:spcPts val="777"/>
              </a:spcBef>
            </a:pPr>
            <a:endParaRPr lang="en-IN" sz="15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4BC887-90A1-0513-9F5E-34719DA9223C}"/>
              </a:ext>
            </a:extLst>
          </p:cNvPr>
          <p:cNvSpPr txBox="1"/>
          <p:nvPr/>
        </p:nvSpPr>
        <p:spPr>
          <a:xfrm>
            <a:off x="564573" y="19937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Background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D3059E-7C1C-73B4-1C6F-9AA10716AC5E}"/>
              </a:ext>
            </a:extLst>
          </p:cNvPr>
          <p:cNvSpPr txBox="1"/>
          <p:nvPr/>
        </p:nvSpPr>
        <p:spPr>
          <a:xfrm>
            <a:off x="5791893" y="1993728"/>
            <a:ext cx="25291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Intervention &amp; Response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1A3032-CC66-8296-933E-6CFA0880718F}"/>
              </a:ext>
            </a:extLst>
          </p:cNvPr>
          <p:cNvSpPr txBox="1"/>
          <p:nvPr/>
        </p:nvSpPr>
        <p:spPr>
          <a:xfrm>
            <a:off x="564573" y="957562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Results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4F4EEC-7113-F729-C041-E0660E854361}"/>
              </a:ext>
            </a:extLst>
          </p:cNvPr>
          <p:cNvSpPr txBox="1"/>
          <p:nvPr/>
        </p:nvSpPr>
        <p:spPr>
          <a:xfrm>
            <a:off x="5791893" y="957562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Conclusions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97CDFF-42FF-29F2-320F-98A19CB8AC64}"/>
              </a:ext>
            </a:extLst>
          </p:cNvPr>
          <p:cNvSpPr txBox="1"/>
          <p:nvPr/>
        </p:nvSpPr>
        <p:spPr>
          <a:xfrm>
            <a:off x="541713" y="17142288"/>
            <a:ext cx="1447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References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A4F8E4-B61E-FC2C-301E-CDF76DD319EB}"/>
              </a:ext>
            </a:extLst>
          </p:cNvPr>
          <p:cNvSpPr txBox="1"/>
          <p:nvPr/>
        </p:nvSpPr>
        <p:spPr>
          <a:xfrm>
            <a:off x="685800" y="2654035"/>
            <a:ext cx="45186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State the study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objectives,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study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question/hypothesis or  describe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the challenge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addressed by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the</a:t>
            </a:r>
            <a:r>
              <a:rPr lang="en-GB" sz="1200" spc="-22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 </a:t>
            </a: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research.</a:t>
            </a:r>
            <a:endParaRPr lang="en-GB" sz="1200" dirty="0">
              <a:latin typeface="Chakra Petch" pitchFamily="2" charset="-34"/>
              <a:cs typeface="Chakra Petch" pitchFamily="2" charset="-34"/>
            </a:endParaRPr>
          </a:p>
          <a:p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F108E8-9FD1-EF99-088D-06467E0EF3BD}"/>
              </a:ext>
            </a:extLst>
          </p:cNvPr>
          <p:cNvSpPr txBox="1"/>
          <p:nvPr/>
        </p:nvSpPr>
        <p:spPr>
          <a:xfrm>
            <a:off x="5937854" y="2654035"/>
            <a:ext cx="4518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"/>
              </a:spcBef>
            </a:pP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Present the intervention &amp; response</a:t>
            </a:r>
            <a:endParaRPr lang="en-GB" sz="1200" dirty="0">
              <a:latin typeface="Chakra Petch" pitchFamily="2" charset="-34"/>
              <a:cs typeface="Chakra Petch" pitchFamily="2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3A13B4-1919-E065-8944-222DD1015E85}"/>
              </a:ext>
            </a:extLst>
          </p:cNvPr>
          <p:cNvSpPr txBox="1"/>
          <p:nvPr/>
        </p:nvSpPr>
        <p:spPr>
          <a:xfrm>
            <a:off x="685800" y="10258455"/>
            <a:ext cx="4518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"/>
              </a:spcBef>
            </a:pPr>
            <a:r>
              <a:rPr lang="en-GB" sz="120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Present specific findings to</a:t>
            </a:r>
            <a:r>
              <a:rPr lang="en-GB" sz="1200" spc="-50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 </a:t>
            </a:r>
            <a:r>
              <a:rPr lang="en-GB" sz="1200" spc="-3" dirty="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rPr>
              <a:t>date.</a:t>
            </a:r>
            <a:endParaRPr lang="en-GB" sz="1200" dirty="0">
              <a:solidFill>
                <a:srgbClr val="191919"/>
              </a:solidFill>
              <a:latin typeface="Chakra Petch" pitchFamily="2" charset="-34"/>
              <a:cs typeface="Chakra Petch" pitchFamily="2" charset="-34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30177E-3A5F-D2BF-4FFC-9AF31FB8C4FD}"/>
              </a:ext>
            </a:extLst>
          </p:cNvPr>
          <p:cNvSpPr txBox="1"/>
          <p:nvPr/>
        </p:nvSpPr>
        <p:spPr>
          <a:xfrm>
            <a:off x="5937854" y="10258455"/>
            <a:ext cx="4518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65" marR="222300"/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Describe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implications of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results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presented and </a:t>
            </a:r>
            <a:r>
              <a:rPr lang="en-US" sz="1200" dirty="0" err="1">
                <a:latin typeface="Chakra Petch" pitchFamily="2" charset="-34"/>
                <a:cs typeface="Chakra Petch" pitchFamily="2" charset="-34"/>
              </a:rPr>
              <a:t>summarise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 key recommendations. Explain specific  findings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on how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research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addressed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the study </a:t>
            </a:r>
            <a:r>
              <a:rPr lang="en-US" sz="1200" spc="-3" dirty="0">
                <a:latin typeface="Chakra Petch" pitchFamily="2" charset="-34"/>
                <a:cs typeface="Chakra Petch" pitchFamily="2" charset="-34"/>
              </a:rPr>
              <a:t>question or</a:t>
            </a:r>
            <a:r>
              <a:rPr lang="en-US" sz="1200" spc="-6" dirty="0">
                <a:latin typeface="Chakra Petch" pitchFamily="2" charset="-34"/>
                <a:cs typeface="Chakra Petch" pitchFamily="2" charset="-34"/>
              </a:rPr>
              <a:t> </a:t>
            </a:r>
            <a:r>
              <a:rPr lang="en-US" sz="1200" dirty="0">
                <a:latin typeface="Chakra Petch" pitchFamily="2" charset="-34"/>
                <a:cs typeface="Chakra Petch" pitchFamily="2" charset="-34"/>
              </a:rPr>
              <a:t>challenge.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98BF50-31DE-8DC8-1E54-56958991785F}"/>
              </a:ext>
            </a:extLst>
          </p:cNvPr>
          <p:cNvSpPr txBox="1"/>
          <p:nvPr/>
        </p:nvSpPr>
        <p:spPr>
          <a:xfrm>
            <a:off x="685800" y="17817983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046">
              <a:spcBef>
                <a:spcPts val="166"/>
              </a:spcBef>
            </a:pPr>
            <a:r>
              <a:rPr lang="en-US" sz="1200" dirty="0">
                <a:solidFill>
                  <a:srgbClr val="191919"/>
                </a:solidFill>
                <a:latin typeface="Montserrat-Regular"/>
                <a:cs typeface="Montserrat-Regular"/>
              </a:rPr>
              <a:t>Journal Article, </a:t>
            </a:r>
            <a:r>
              <a:rPr lang="en-US" sz="1200" i="1" spc="-3" dirty="0">
                <a:solidFill>
                  <a:srgbClr val="191919"/>
                </a:solidFill>
                <a:latin typeface="Montserrat-Regular"/>
                <a:cs typeface="Montserrat-Regular"/>
              </a:rPr>
              <a:t>Name of</a:t>
            </a:r>
            <a:r>
              <a:rPr lang="en-US" sz="1200" i="1" spc="-86" dirty="0">
                <a:solidFill>
                  <a:srgbClr val="191919"/>
                </a:solidFill>
                <a:latin typeface="Montserrat-Regular"/>
                <a:cs typeface="Montserrat-Regular"/>
              </a:rPr>
              <a:t> </a:t>
            </a:r>
            <a:r>
              <a:rPr lang="en-US" sz="1200" i="1" dirty="0">
                <a:solidFill>
                  <a:srgbClr val="191919"/>
                </a:solidFill>
                <a:latin typeface="Montserrat-Regular"/>
                <a:cs typeface="Montserrat-Regular"/>
              </a:rPr>
              <a:t>Journal</a:t>
            </a:r>
            <a:endParaRPr lang="en-US" sz="1200" dirty="0">
              <a:latin typeface="Montserrat-Regular"/>
              <a:cs typeface="Montserrat-Regular"/>
            </a:endParaRPr>
          </a:p>
          <a:p>
            <a:pPr marL="7046"/>
            <a:r>
              <a:rPr lang="en-US" sz="1200" dirty="0">
                <a:solidFill>
                  <a:srgbClr val="191919"/>
                </a:solidFill>
                <a:latin typeface="Montserrat-Regular"/>
                <a:cs typeface="Montserrat-Regular"/>
              </a:rPr>
              <a:t>Journal Article, </a:t>
            </a:r>
            <a:r>
              <a:rPr lang="en-US" sz="1200" i="1" spc="-3" dirty="0">
                <a:solidFill>
                  <a:srgbClr val="191919"/>
                </a:solidFill>
                <a:latin typeface="Montserrat-Regular"/>
                <a:cs typeface="Montserrat-Regular"/>
              </a:rPr>
              <a:t>Name of</a:t>
            </a:r>
            <a:r>
              <a:rPr lang="en-US" sz="1200" i="1" spc="-86" dirty="0">
                <a:solidFill>
                  <a:srgbClr val="191919"/>
                </a:solidFill>
                <a:latin typeface="Montserrat-Regular"/>
                <a:cs typeface="Montserrat-Regular"/>
              </a:rPr>
              <a:t> </a:t>
            </a:r>
            <a:r>
              <a:rPr lang="en-US" sz="1200" i="1" dirty="0">
                <a:solidFill>
                  <a:srgbClr val="191919"/>
                </a:solidFill>
                <a:latin typeface="Montserrat-Regular"/>
                <a:cs typeface="Montserrat-Regular"/>
              </a:rPr>
              <a:t>Journal</a:t>
            </a:r>
            <a:endParaRPr lang="en-US" sz="1200" dirty="0">
              <a:latin typeface="Montserrat-Regular"/>
              <a:cs typeface="Montserra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23329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E0ED67-C2E8-E742-4D2B-E1C1145FF9D0}"/>
              </a:ext>
            </a:extLst>
          </p:cNvPr>
          <p:cNvSpPr txBox="1"/>
          <p:nvPr/>
        </p:nvSpPr>
        <p:spPr>
          <a:xfrm>
            <a:off x="1025815" y="9410435"/>
            <a:ext cx="438438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GB" sz="2500" b="1" dirty="0">
                <a:solidFill>
                  <a:srgbClr val="632522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Main finding </a:t>
            </a:r>
            <a:r>
              <a:rPr lang="en-GB" sz="2500" dirty="0">
                <a:solidFill>
                  <a:srgbClr val="632522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goes here, translated into </a:t>
            </a:r>
            <a:r>
              <a:rPr lang="en-GB" sz="2500" b="1" dirty="0">
                <a:solidFill>
                  <a:srgbClr val="632522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plain English</a:t>
            </a:r>
            <a:r>
              <a:rPr lang="en-GB" sz="2500" dirty="0">
                <a:solidFill>
                  <a:srgbClr val="632522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. </a:t>
            </a:r>
          </a:p>
          <a:p>
            <a:pPr>
              <a:lnSpc>
                <a:spcPct val="100000"/>
              </a:lnSpc>
            </a:pPr>
            <a:br>
              <a:rPr lang="en-GB" sz="2500" dirty="0">
                <a:solidFill>
                  <a:srgbClr val="632522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</a:br>
            <a:r>
              <a:rPr lang="en-GB" sz="2500" b="1" dirty="0">
                <a:solidFill>
                  <a:srgbClr val="632522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Emphasize</a:t>
            </a:r>
            <a:r>
              <a:rPr lang="en-GB" sz="2500" dirty="0">
                <a:solidFill>
                  <a:srgbClr val="632522"/>
                </a:solidFill>
                <a:latin typeface="Chakra Petch" pitchFamily="2" charset="-34"/>
                <a:ea typeface="Verdana" panose="020B0604030504040204" pitchFamily="34" charset="0"/>
                <a:cs typeface="Chakra Petch" pitchFamily="2" charset="-34"/>
              </a:rPr>
              <a:t> the important words.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548D93-CDFB-7207-DEDB-5B7D212C23BC}"/>
              </a:ext>
            </a:extLst>
          </p:cNvPr>
          <p:cNvSpPr txBox="1"/>
          <p:nvPr/>
        </p:nvSpPr>
        <p:spPr>
          <a:xfrm>
            <a:off x="564573" y="19937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Background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141F47-0C14-0394-ABFF-A342CEC2F12D}"/>
              </a:ext>
            </a:extLst>
          </p:cNvPr>
          <p:cNvSpPr txBox="1"/>
          <p:nvPr/>
        </p:nvSpPr>
        <p:spPr>
          <a:xfrm>
            <a:off x="5791893" y="19937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Methods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EEDA46-CFA7-A839-5C96-5A2BF12DFD68}"/>
              </a:ext>
            </a:extLst>
          </p:cNvPr>
          <p:cNvSpPr txBox="1"/>
          <p:nvPr/>
        </p:nvSpPr>
        <p:spPr>
          <a:xfrm>
            <a:off x="564573" y="47750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Results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C27691-ACD4-B04B-4C18-2CDCE3117171}"/>
              </a:ext>
            </a:extLst>
          </p:cNvPr>
          <p:cNvSpPr txBox="1"/>
          <p:nvPr/>
        </p:nvSpPr>
        <p:spPr>
          <a:xfrm>
            <a:off x="5791893" y="4775028"/>
            <a:ext cx="17519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Discussion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B7541C-48DC-6554-6D26-F45FEAB0C35B}"/>
              </a:ext>
            </a:extLst>
          </p:cNvPr>
          <p:cNvSpPr txBox="1"/>
          <p:nvPr/>
        </p:nvSpPr>
        <p:spPr>
          <a:xfrm>
            <a:off x="564573" y="14254135"/>
            <a:ext cx="24758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1400" b="1" spc="-3" dirty="0">
                <a:solidFill>
                  <a:schemeClr val="bg1"/>
                </a:solidFill>
                <a:latin typeface="Chakra Petch" pitchFamily="2" charset="-34"/>
                <a:cs typeface="Chakra Petch" pitchFamily="2" charset="-34"/>
              </a:rPr>
              <a:t>Extra Tables &amp; Figures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72FB4-3E1D-3267-79A0-205184C2F74F}"/>
              </a:ext>
            </a:extLst>
          </p:cNvPr>
          <p:cNvSpPr txBox="1"/>
          <p:nvPr/>
        </p:nvSpPr>
        <p:spPr>
          <a:xfrm>
            <a:off x="5791893" y="675468"/>
            <a:ext cx="1751907" cy="68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600" b="1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600" b="1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600" b="1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Title</a:t>
            </a:r>
          </a:p>
          <a:p>
            <a:pPr marL="140919">
              <a:spcBef>
                <a:spcPts val="777"/>
              </a:spcBef>
            </a:pPr>
            <a:endParaRPr lang="en-IN" sz="16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BEE5F5-F106-691F-F315-D4C14BB942C8}"/>
              </a:ext>
            </a:extLst>
          </p:cNvPr>
          <p:cNvSpPr txBox="1"/>
          <p:nvPr/>
        </p:nvSpPr>
        <p:spPr>
          <a:xfrm>
            <a:off x="5786902" y="1167676"/>
            <a:ext cx="46696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 marR="2518931">
              <a:spcBef>
                <a:spcPts val="605"/>
              </a:spcBef>
            </a:pPr>
            <a:r>
              <a:rPr lang="en-IN" sz="900" dirty="0">
                <a:solidFill>
                  <a:schemeClr val="bg1"/>
                </a:solidFill>
                <a:latin typeface="Chakra Petch" pitchFamily="2" charset="-34"/>
                <a:ea typeface="Helvetica Neue Light" panose="02000403000000020004" pitchFamily="2" charset="0"/>
                <a:cs typeface="Chakra Petch" pitchFamily="2" charset="-34"/>
              </a:rPr>
              <a:t>Researchers’/Presenters’ Names Institution/Organization/Company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956B2B-B2F1-5301-0E67-E529F3C496C9}"/>
              </a:ext>
            </a:extLst>
          </p:cNvPr>
          <p:cNvSpPr txBox="1"/>
          <p:nvPr/>
        </p:nvSpPr>
        <p:spPr>
          <a:xfrm>
            <a:off x="9051348" y="688132"/>
            <a:ext cx="1751907" cy="61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200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E-Poster</a:t>
            </a:r>
            <a:r>
              <a:rPr lang="en-IN" sz="1200" spc="-3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 </a:t>
            </a:r>
            <a:r>
              <a:rPr lang="en-IN" sz="1200" spc="-6" dirty="0">
                <a:solidFill>
                  <a:schemeClr val="bg1"/>
                </a:solidFill>
                <a:latin typeface="Chakra Petch" pitchFamily="2" charset="-34"/>
                <a:ea typeface="Helvetica Neue Condensed" panose="02000503000000020004" pitchFamily="2" charset="0"/>
                <a:cs typeface="Chakra Petch" pitchFamily="2" charset="-34"/>
              </a:rPr>
              <a:t>No.</a:t>
            </a:r>
          </a:p>
          <a:p>
            <a:pPr marL="140919">
              <a:spcBef>
                <a:spcPts val="777"/>
              </a:spcBef>
            </a:pPr>
            <a:endParaRPr lang="en-IN" sz="1500" b="1" dirty="0">
              <a:solidFill>
                <a:schemeClr val="bg1"/>
              </a:solidFill>
              <a:latin typeface="Chakra Petch" pitchFamily="2" charset="-34"/>
              <a:ea typeface="Helvetica Neue Condensed" panose="02000503000000020004" pitchFamily="2" charset="0"/>
              <a:cs typeface="Chakra Petch" pitchFamily="2" charset="-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1FB90B-BEDD-24D7-C90E-7C700ED64315}"/>
              </a:ext>
            </a:extLst>
          </p:cNvPr>
          <p:cNvSpPr txBox="1"/>
          <p:nvPr/>
        </p:nvSpPr>
        <p:spPr>
          <a:xfrm>
            <a:off x="685800" y="2654035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Lorem ipsum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dolor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sit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amet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,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consectetur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adipiscing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elit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Cras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ut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justo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nec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augue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convallis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aliquet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</a:t>
            </a:r>
            <a:endParaRPr lang="en-IN" dirty="0">
              <a:latin typeface="Chakra Petch" panose="00000500000000000000" pitchFamily="2" charset="-34"/>
              <a:cs typeface="Chakra Petch" panose="00000500000000000000" pitchFamily="2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37BDD7-6CA5-8BDD-84BB-E9D88C4B6275}"/>
              </a:ext>
            </a:extLst>
          </p:cNvPr>
          <p:cNvSpPr txBox="1"/>
          <p:nvPr/>
        </p:nvSpPr>
        <p:spPr>
          <a:xfrm>
            <a:off x="5937854" y="2654034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Lorem ipsum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dolor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sit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amet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,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consectetur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adipiscing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elit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Cras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ut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justo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nec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augue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convallis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aliquet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</a:t>
            </a:r>
            <a:endParaRPr lang="en-IN" dirty="0">
              <a:latin typeface="Chakra Petch" panose="00000500000000000000" pitchFamily="2" charset="-34"/>
              <a:cs typeface="Chakra Petch" panose="00000500000000000000" pitchFamily="2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0B46A6-E49A-551F-A599-0B93EB828EC1}"/>
              </a:ext>
            </a:extLst>
          </p:cNvPr>
          <p:cNvSpPr txBox="1"/>
          <p:nvPr/>
        </p:nvSpPr>
        <p:spPr>
          <a:xfrm>
            <a:off x="685800" y="5420243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Lorem ipsum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dolor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sit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amet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,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consectetur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adipiscing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elit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Cras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ut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justo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nec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augue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convallis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aliquet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</a:t>
            </a:r>
            <a:endParaRPr lang="en-IN" dirty="0">
              <a:latin typeface="Chakra Petch" panose="00000500000000000000" pitchFamily="2" charset="-34"/>
              <a:cs typeface="Chakra Petch" panose="00000500000000000000" pitchFamily="2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A43327-F65F-A402-2B2D-AF3256209807}"/>
              </a:ext>
            </a:extLst>
          </p:cNvPr>
          <p:cNvSpPr txBox="1"/>
          <p:nvPr/>
        </p:nvSpPr>
        <p:spPr>
          <a:xfrm>
            <a:off x="5937854" y="5420242"/>
            <a:ext cx="4518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Lorem ipsum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dolor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sit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amet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,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consectetur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adipiscing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elit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 Cras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ut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justo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nec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augue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 convallis </a:t>
            </a:r>
            <a:r>
              <a:rPr lang="en-IN" sz="1200" dirty="0" err="1">
                <a:latin typeface="Chakra Petch" panose="00000500000000000000" pitchFamily="2" charset="-34"/>
                <a:cs typeface="Chakra Petch" panose="00000500000000000000" pitchFamily="2" charset="-34"/>
              </a:rPr>
              <a:t>aliquet</a:t>
            </a:r>
            <a:r>
              <a:rPr lang="en-IN" sz="1200" dirty="0">
                <a:latin typeface="Chakra Petch" panose="00000500000000000000" pitchFamily="2" charset="-34"/>
                <a:cs typeface="Chakra Petch" panose="00000500000000000000" pitchFamily="2" charset="-34"/>
              </a:rPr>
              <a:t>.. </a:t>
            </a:r>
            <a:endParaRPr lang="en-IN" dirty="0">
              <a:latin typeface="Chakra Petch" panose="00000500000000000000" pitchFamily="2" charset="-34"/>
              <a:cs typeface="Chakra Petch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79670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81</TotalTime>
  <Words>311</Words>
  <Application>Microsoft Office PowerPoint</Application>
  <PresentationFormat>Custom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Chakra Petch</vt:lpstr>
      <vt:lpstr>Montserrat-Regular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Arox T</dc:creator>
  <cp:lastModifiedBy>Arox T</cp:lastModifiedBy>
  <cp:revision>3</cp:revision>
  <dcterms:created xsi:type="dcterms:W3CDTF">2024-08-28T13:32:37Z</dcterms:created>
  <dcterms:modified xsi:type="dcterms:W3CDTF">2024-08-28T14:54:12Z</dcterms:modified>
</cp:coreProperties>
</file>